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diagrams/layout13.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rawing3.xml" ContentType="application/vnd.ms-office.drawingml.diagramDrawing+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charts/colors1.xml" ContentType="application/vnd.ms-office.chartcolor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Default Extension="gif" ContentType="image/gif"/>
  <Override PartName="/ppt/diagrams/drawing13.xml" ContentType="application/vnd.ms-office.drawingml.diagramDrawing+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layout11.xml" ContentType="application/vnd.openxmlformats-officedocument.drawingml.diagramLayout+xml"/>
  <Override PartName="/ppt/diagrams/colors14.xml" ContentType="application/vnd.openxmlformats-officedocument.drawingml.diagramColors+xml"/>
  <Override PartName="/ppt/diagrams/drawing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58" r:id="rId4"/>
    <p:sldId id="260" r:id="rId5"/>
    <p:sldId id="259" r:id="rId6"/>
    <p:sldId id="261" r:id="rId7"/>
    <p:sldId id="262" r:id="rId8"/>
    <p:sldId id="263" r:id="rId9"/>
    <p:sldId id="268" r:id="rId10"/>
    <p:sldId id="264" r:id="rId11"/>
    <p:sldId id="265" r:id="rId12"/>
    <p:sldId id="269" r:id="rId13"/>
    <p:sldId id="266" r:id="rId14"/>
    <p:sldId id="271" r:id="rId15"/>
    <p:sldId id="300" r:id="rId16"/>
    <p:sldId id="267" r:id="rId17"/>
    <p:sldId id="290" r:id="rId18"/>
    <p:sldId id="274" r:id="rId19"/>
    <p:sldId id="273" r:id="rId20"/>
    <p:sldId id="277" r:id="rId21"/>
    <p:sldId id="291" r:id="rId22"/>
    <p:sldId id="302" r:id="rId23"/>
    <p:sldId id="278" r:id="rId24"/>
    <p:sldId id="279" r:id="rId25"/>
    <p:sldId id="294" r:id="rId26"/>
    <p:sldId id="280" r:id="rId27"/>
    <p:sldId id="281" r:id="rId28"/>
    <p:sldId id="293" r:id="rId29"/>
    <p:sldId id="282" r:id="rId30"/>
    <p:sldId id="285" r:id="rId31"/>
    <p:sldId id="284" r:id="rId32"/>
    <p:sldId id="286" r:id="rId33"/>
    <p:sldId id="296" r:id="rId34"/>
    <p:sldId id="287" r:id="rId35"/>
    <p:sldId id="297" r:id="rId36"/>
    <p:sldId id="288" r:id="rId37"/>
    <p:sldId id="295" r:id="rId38"/>
    <p:sldId id="298" r:id="rId39"/>
    <p:sldId id="289" r:id="rId4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09" autoAdjust="0"/>
    <p:restoredTop sz="94660"/>
  </p:normalViewPr>
  <p:slideViewPr>
    <p:cSldViewPr snapToGrid="0">
      <p:cViewPr>
        <p:scale>
          <a:sx n="40" d="100"/>
          <a:sy n="40" d="100"/>
        </p:scale>
        <p:origin x="-1866" y="-7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ru-RU"/>
              <a:t>Сведения о заработной плате </a:t>
            </a:r>
          </a:p>
          <a:p>
            <a:pPr>
              <a:defRPr sz="1400" b="0" i="0" u="none" strike="noStrike" kern="1200" spc="0" baseline="0">
                <a:solidFill>
                  <a:schemeClr val="dk1"/>
                </a:solidFill>
                <a:latin typeface="+mn-lt"/>
                <a:ea typeface="+mn-ea"/>
                <a:cs typeface="+mn-cs"/>
              </a:defRPr>
            </a:pPr>
            <a:r>
              <a:rPr lang="ru-RU"/>
              <a:t>на предприятии А</a:t>
            </a:r>
          </a:p>
        </c:rich>
      </c:tx>
      <c:layout/>
      <c:spPr>
        <a:noFill/>
        <a:ln>
          <a:noFill/>
        </a:ln>
        <a:effectLst/>
      </c:spPr>
    </c:title>
    <c:plotArea>
      <c:layout/>
      <c:lineChart>
        <c:grouping val="stacked"/>
        <c:ser>
          <c:idx val="0"/>
          <c:order val="0"/>
          <c:tx>
            <c:strRef>
              <c:f>Лист1!$A$27</c:f>
              <c:strCache>
                <c:ptCount val="1"/>
                <c:pt idx="0">
                  <c:v>зарплата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Лист1!$B$27:$P$27</c:f>
              <c:numCache>
                <c:formatCode>General</c:formatCode>
                <c:ptCount val="15"/>
                <c:pt idx="0">
                  <c:v>10130</c:v>
                </c:pt>
                <c:pt idx="1">
                  <c:v>10900</c:v>
                </c:pt>
                <c:pt idx="2">
                  <c:v>14340</c:v>
                </c:pt>
                <c:pt idx="3">
                  <c:v>10410</c:v>
                </c:pt>
                <c:pt idx="4">
                  <c:v>10350</c:v>
                </c:pt>
                <c:pt idx="5">
                  <c:v>9920</c:v>
                </c:pt>
                <c:pt idx="6">
                  <c:v>14720</c:v>
                </c:pt>
                <c:pt idx="7">
                  <c:v>15420</c:v>
                </c:pt>
                <c:pt idx="8">
                  <c:v>10090</c:v>
                </c:pt>
                <c:pt idx="9">
                  <c:v>15920</c:v>
                </c:pt>
                <c:pt idx="10">
                  <c:v>14950</c:v>
                </c:pt>
                <c:pt idx="11">
                  <c:v>10760</c:v>
                </c:pt>
                <c:pt idx="12">
                  <c:v>10180</c:v>
                </c:pt>
                <c:pt idx="13">
                  <c:v>14630</c:v>
                </c:pt>
                <c:pt idx="14">
                  <c:v>10970</c:v>
                </c:pt>
              </c:numCache>
            </c:numRef>
          </c:val>
        </c:ser>
        <c:ser>
          <c:idx val="1"/>
          <c:order val="1"/>
          <c:tx>
            <c:strRef>
              <c:f>Лист1!$A$28</c:f>
              <c:strCache>
                <c:ptCount val="1"/>
                <c:pt idx="0">
                  <c:v>средняя</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Лист1!$B$28:$P$28</c:f>
              <c:numCache>
                <c:formatCode>General</c:formatCode>
                <c:ptCount val="15"/>
                <c:pt idx="0">
                  <c:v>2116</c:v>
                </c:pt>
                <c:pt idx="1">
                  <c:v>1346</c:v>
                </c:pt>
                <c:pt idx="2">
                  <c:v>-2094</c:v>
                </c:pt>
                <c:pt idx="3">
                  <c:v>1836</c:v>
                </c:pt>
                <c:pt idx="4">
                  <c:v>1896</c:v>
                </c:pt>
                <c:pt idx="5">
                  <c:v>2326</c:v>
                </c:pt>
                <c:pt idx="6">
                  <c:v>-2474</c:v>
                </c:pt>
                <c:pt idx="7">
                  <c:v>-3174</c:v>
                </c:pt>
                <c:pt idx="8">
                  <c:v>2156</c:v>
                </c:pt>
                <c:pt idx="9">
                  <c:v>-3674</c:v>
                </c:pt>
                <c:pt idx="10">
                  <c:v>-2704</c:v>
                </c:pt>
                <c:pt idx="11">
                  <c:v>1486</c:v>
                </c:pt>
                <c:pt idx="12">
                  <c:v>2066</c:v>
                </c:pt>
                <c:pt idx="13">
                  <c:v>-2384</c:v>
                </c:pt>
                <c:pt idx="14">
                  <c:v>1276</c:v>
                </c:pt>
              </c:numCache>
            </c:numRef>
          </c:val>
        </c:ser>
        <c:marker val="1"/>
        <c:axId val="142956416"/>
        <c:axId val="142962688"/>
      </c:lineChart>
      <c:catAx>
        <c:axId val="142956416"/>
        <c:scaling>
          <c:orientation val="minMax"/>
        </c:scaling>
        <c:axPos val="b"/>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crossAx val="142962688"/>
        <c:crosses val="autoZero"/>
        <c:auto val="1"/>
        <c:lblAlgn val="ctr"/>
        <c:lblOffset val="100"/>
      </c:catAx>
      <c:valAx>
        <c:axId val="142962688"/>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crossAx val="14295641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legend>
    <c:plotVisOnly val="1"/>
    <c:dispBlanksAs val="zero"/>
  </c:chart>
  <c:spPr>
    <a:solidFill>
      <a:schemeClr val="lt1"/>
    </a:solidFill>
    <a:ln w="12700" cap="flat" cmpd="sng" algn="ctr">
      <a:solidFill>
        <a:schemeClr val="accent2"/>
      </a:solidFill>
      <a:prstDash val="solid"/>
      <a:miter lim="800000"/>
    </a:ln>
    <a:effectLst/>
  </c:spPr>
  <c:txPr>
    <a:bodyPr/>
    <a:lstStyle/>
    <a:p>
      <a:pPr>
        <a:defRPr>
          <a:solidFill>
            <a:schemeClr val="dk1"/>
          </a:solidFill>
          <a:latin typeface="+mn-lt"/>
          <a:ea typeface="+mn-ea"/>
          <a:cs typeface="+mn-cs"/>
        </a:defRPr>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rot="0" spcFirstLastPara="1" vertOverflow="ellipsis" vert="horz" wrap="square" anchor="ctr" anchorCtr="1"/>
          <a:lstStyle/>
          <a:p>
            <a:pPr algn="ctr" rtl="0">
              <a:defRPr sz="1400" b="0" i="0" u="none" strike="noStrike" kern="1200" spc="0" baseline="0">
                <a:solidFill>
                  <a:schemeClr val="dk1"/>
                </a:solidFill>
                <a:latin typeface="+mn-lt"/>
                <a:ea typeface="+mn-ea"/>
                <a:cs typeface="+mn-cs"/>
              </a:defRPr>
            </a:pPr>
            <a:r>
              <a:rPr lang="ru-RU"/>
              <a:t>Сведения о заработной  плате </a:t>
            </a:r>
          </a:p>
          <a:p>
            <a:pPr algn="ctr" rtl="0">
              <a:defRPr sz="1400" b="0" i="0" u="none" strike="noStrike" kern="1200" spc="0" baseline="0">
                <a:solidFill>
                  <a:schemeClr val="dk1"/>
                </a:solidFill>
                <a:latin typeface="+mn-lt"/>
                <a:ea typeface="+mn-ea"/>
                <a:cs typeface="+mn-cs"/>
              </a:defRPr>
            </a:pPr>
            <a:r>
              <a:rPr lang="ru-RU"/>
              <a:t>на предприятии В</a:t>
            </a:r>
          </a:p>
        </c:rich>
      </c:tx>
      <c:layout/>
      <c:spPr>
        <a:noFill/>
        <a:ln>
          <a:noFill/>
        </a:ln>
        <a:effectLst/>
      </c:spPr>
    </c:title>
    <c:plotArea>
      <c:layout/>
      <c:lineChart>
        <c:grouping val="stacked"/>
        <c:ser>
          <c:idx val="0"/>
          <c:order val="0"/>
          <c:tx>
            <c:strRef>
              <c:f>Лист1!$A$30</c:f>
              <c:strCache>
                <c:ptCount val="1"/>
                <c:pt idx="0">
                  <c:v>зарплата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Лист1!$B$30:$P$30</c:f>
              <c:numCache>
                <c:formatCode>General</c:formatCode>
                <c:ptCount val="15"/>
                <c:pt idx="0">
                  <c:v>11840</c:v>
                </c:pt>
                <c:pt idx="1">
                  <c:v>15880</c:v>
                </c:pt>
                <c:pt idx="2">
                  <c:v>12910</c:v>
                </c:pt>
                <c:pt idx="3">
                  <c:v>11170</c:v>
                </c:pt>
                <c:pt idx="4">
                  <c:v>10290</c:v>
                </c:pt>
                <c:pt idx="5">
                  <c:v>11980</c:v>
                </c:pt>
                <c:pt idx="6">
                  <c:v>12860</c:v>
                </c:pt>
                <c:pt idx="7">
                  <c:v>10740</c:v>
                </c:pt>
                <c:pt idx="8">
                  <c:v>10340</c:v>
                </c:pt>
                <c:pt idx="9">
                  <c:v>14910</c:v>
                </c:pt>
                <c:pt idx="10">
                  <c:v>12020</c:v>
                </c:pt>
                <c:pt idx="11">
                  <c:v>15020</c:v>
                </c:pt>
                <c:pt idx="12">
                  <c:v>13360</c:v>
                </c:pt>
                <c:pt idx="13">
                  <c:v>14550</c:v>
                </c:pt>
                <c:pt idx="14">
                  <c:v>13980</c:v>
                </c:pt>
              </c:numCache>
            </c:numRef>
          </c:val>
        </c:ser>
        <c:ser>
          <c:idx val="1"/>
          <c:order val="1"/>
          <c:tx>
            <c:strRef>
              <c:f>Лист1!$A$31</c:f>
              <c:strCache>
                <c:ptCount val="1"/>
                <c:pt idx="0">
                  <c:v>среднее</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Лист1!$B$31:$P$31</c:f>
              <c:numCache>
                <c:formatCode>General</c:formatCode>
                <c:ptCount val="15"/>
                <c:pt idx="0">
                  <c:v>950</c:v>
                </c:pt>
                <c:pt idx="1">
                  <c:v>-3090</c:v>
                </c:pt>
                <c:pt idx="2">
                  <c:v>-120</c:v>
                </c:pt>
                <c:pt idx="3">
                  <c:v>1620</c:v>
                </c:pt>
                <c:pt idx="4">
                  <c:v>2500</c:v>
                </c:pt>
                <c:pt idx="5">
                  <c:v>810</c:v>
                </c:pt>
                <c:pt idx="6">
                  <c:v>-70</c:v>
                </c:pt>
                <c:pt idx="7">
                  <c:v>2050</c:v>
                </c:pt>
                <c:pt idx="8">
                  <c:v>2450</c:v>
                </c:pt>
                <c:pt idx="9">
                  <c:v>-2120</c:v>
                </c:pt>
                <c:pt idx="10">
                  <c:v>770</c:v>
                </c:pt>
                <c:pt idx="11">
                  <c:v>-2230</c:v>
                </c:pt>
                <c:pt idx="12">
                  <c:v>-570</c:v>
                </c:pt>
                <c:pt idx="13">
                  <c:v>-1760</c:v>
                </c:pt>
                <c:pt idx="14">
                  <c:v>-1190</c:v>
                </c:pt>
              </c:numCache>
            </c:numRef>
          </c:val>
        </c:ser>
        <c:marker val="1"/>
        <c:axId val="142864768"/>
        <c:axId val="142866688"/>
      </c:lineChart>
      <c:catAx>
        <c:axId val="142864768"/>
        <c:scaling>
          <c:orientation val="minMax"/>
        </c:scaling>
        <c:axPos val="b"/>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crossAx val="142866688"/>
        <c:crosses val="autoZero"/>
        <c:auto val="1"/>
        <c:lblAlgn val="ctr"/>
        <c:lblOffset val="100"/>
      </c:catAx>
      <c:valAx>
        <c:axId val="142866688"/>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crossAx val="14286476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ru-RU"/>
        </a:p>
      </c:txPr>
    </c:legend>
    <c:plotVisOnly val="1"/>
    <c:dispBlanksAs val="zero"/>
  </c:chart>
  <c:spPr>
    <a:solidFill>
      <a:schemeClr val="lt1"/>
    </a:solidFill>
    <a:ln w="12700" cap="flat" cmpd="sng" algn="ctr">
      <a:solidFill>
        <a:schemeClr val="accent2"/>
      </a:solidFill>
      <a:prstDash val="solid"/>
      <a:miter lim="800000"/>
    </a:ln>
    <a:effectLst/>
  </c:spPr>
  <c:txPr>
    <a:bodyPr/>
    <a:lstStyle/>
    <a:p>
      <a:pPr>
        <a:defRPr>
          <a:solidFill>
            <a:schemeClr val="dk1"/>
          </a:solidFill>
          <a:latin typeface="+mn-lt"/>
          <a:ea typeface="+mn-ea"/>
          <a:cs typeface="+mn-cs"/>
        </a:defRPr>
      </a:pPr>
      <a:endParaRPr lang="ru-RU"/>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E6B1D1-AE4E-4729-A97A-1AFE778543E1}"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ru-RU"/>
        </a:p>
      </dgm:t>
    </dgm:pt>
    <dgm:pt modelId="{6338E650-9438-4187-B570-974E112121BE}">
      <dgm:prSet phldrT="[Текст]"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Читательская грамотность</a:t>
          </a:r>
          <a:endParaRPr lang="ru-RU" sz="2400" dirty="0">
            <a:solidFill>
              <a:schemeClr val="tx1"/>
            </a:solidFill>
            <a:latin typeface="Times New Roman" panose="02020603050405020304" pitchFamily="18" charset="0"/>
            <a:cs typeface="Times New Roman" panose="02020603050405020304" pitchFamily="18" charset="0"/>
          </a:endParaRPr>
        </a:p>
      </dgm:t>
    </dgm:pt>
    <dgm:pt modelId="{D9FBC3BE-39A0-4737-829C-CF55E8277705}" type="parTrans" cxnId="{AECD7A95-BBCF-46A6-ACCF-B58AB07728B9}">
      <dgm:prSet/>
      <dgm:spPr/>
      <dgm:t>
        <a:bodyPr/>
        <a:lstStyle/>
        <a:p>
          <a:endParaRPr lang="ru-RU"/>
        </a:p>
      </dgm:t>
    </dgm:pt>
    <dgm:pt modelId="{47DBCC54-9C83-4D37-8221-498C1A97FF12}" type="sibTrans" cxnId="{AECD7A95-BBCF-46A6-ACCF-B58AB07728B9}">
      <dgm:prSet/>
      <dgm:spPr/>
      <dgm:t>
        <a:bodyPr/>
        <a:lstStyle/>
        <a:p>
          <a:endParaRPr lang="ru-RU"/>
        </a:p>
      </dgm:t>
    </dgm:pt>
    <dgm:pt modelId="{0AAD30E1-5BFE-4235-AB45-D59C2549DFC7}">
      <dgm:prSet phldrT="[Текст]"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Математическая грамотность</a:t>
          </a:r>
          <a:endParaRPr lang="ru-RU" sz="2400" dirty="0">
            <a:solidFill>
              <a:schemeClr val="tx1"/>
            </a:solidFill>
            <a:latin typeface="Times New Roman" panose="02020603050405020304" pitchFamily="18" charset="0"/>
            <a:cs typeface="Times New Roman" panose="02020603050405020304" pitchFamily="18" charset="0"/>
          </a:endParaRPr>
        </a:p>
      </dgm:t>
    </dgm:pt>
    <dgm:pt modelId="{0D6811C0-C647-4C88-AC0F-9D688DA1DA71}" type="parTrans" cxnId="{0D9AB579-5EF3-4113-876D-BC8F1CF3C93E}">
      <dgm:prSet/>
      <dgm:spPr/>
      <dgm:t>
        <a:bodyPr/>
        <a:lstStyle/>
        <a:p>
          <a:endParaRPr lang="ru-RU"/>
        </a:p>
      </dgm:t>
    </dgm:pt>
    <dgm:pt modelId="{F7E63EE3-B9DB-41A4-9398-72B1EF6B91D2}" type="sibTrans" cxnId="{0D9AB579-5EF3-4113-876D-BC8F1CF3C93E}">
      <dgm:prSet/>
      <dgm:spPr/>
      <dgm:t>
        <a:bodyPr/>
        <a:lstStyle/>
        <a:p>
          <a:endParaRPr lang="ru-RU"/>
        </a:p>
      </dgm:t>
    </dgm:pt>
    <dgm:pt modelId="{0F7A83C1-01E3-43CF-8D11-1273E268E95B}">
      <dgm:prSet phldrT="[Текст]"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Естественнонаучная грамотность</a:t>
          </a:r>
          <a:endParaRPr lang="ru-RU" sz="2400" dirty="0">
            <a:solidFill>
              <a:schemeClr val="tx1"/>
            </a:solidFill>
            <a:latin typeface="Times New Roman" panose="02020603050405020304" pitchFamily="18" charset="0"/>
            <a:cs typeface="Times New Roman" panose="02020603050405020304" pitchFamily="18" charset="0"/>
          </a:endParaRPr>
        </a:p>
      </dgm:t>
    </dgm:pt>
    <dgm:pt modelId="{E9A27C1A-DD6B-407D-BB45-D60920C18025}" type="parTrans" cxnId="{5127B86B-E88E-4EAF-B38E-5104F6ED4A36}">
      <dgm:prSet/>
      <dgm:spPr/>
      <dgm:t>
        <a:bodyPr/>
        <a:lstStyle/>
        <a:p>
          <a:endParaRPr lang="ru-RU"/>
        </a:p>
      </dgm:t>
    </dgm:pt>
    <dgm:pt modelId="{FFB18461-A79B-4749-82C1-B2C2F7F81B57}" type="sibTrans" cxnId="{5127B86B-E88E-4EAF-B38E-5104F6ED4A36}">
      <dgm:prSet/>
      <dgm:spPr/>
      <dgm:t>
        <a:bodyPr/>
        <a:lstStyle/>
        <a:p>
          <a:endParaRPr lang="ru-RU"/>
        </a:p>
      </dgm:t>
    </dgm:pt>
    <dgm:pt modelId="{DAFDA0F0-1565-447F-8F83-A9CFBA0B8F69}">
      <dgm:prSet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Финансовая грамотность</a:t>
          </a:r>
          <a:endParaRPr lang="ru-RU" sz="2400" dirty="0">
            <a:solidFill>
              <a:schemeClr val="tx1"/>
            </a:solidFill>
            <a:latin typeface="Times New Roman" panose="02020603050405020304" pitchFamily="18" charset="0"/>
            <a:cs typeface="Times New Roman" panose="02020603050405020304" pitchFamily="18" charset="0"/>
          </a:endParaRPr>
        </a:p>
      </dgm:t>
    </dgm:pt>
    <dgm:pt modelId="{E7C17987-C687-4478-82D3-32C5135D1CE9}" type="parTrans" cxnId="{CDEC2224-40B9-4F29-BE85-2F4A3D1EA0A3}">
      <dgm:prSet/>
      <dgm:spPr/>
      <dgm:t>
        <a:bodyPr/>
        <a:lstStyle/>
        <a:p>
          <a:endParaRPr lang="ru-RU"/>
        </a:p>
      </dgm:t>
    </dgm:pt>
    <dgm:pt modelId="{CBDBA2F3-84E8-4D62-8229-C16A8CCA91A8}" type="sibTrans" cxnId="{CDEC2224-40B9-4F29-BE85-2F4A3D1EA0A3}">
      <dgm:prSet/>
      <dgm:spPr/>
      <dgm:t>
        <a:bodyPr/>
        <a:lstStyle/>
        <a:p>
          <a:endParaRPr lang="ru-RU"/>
        </a:p>
      </dgm:t>
    </dgm:pt>
    <dgm:pt modelId="{2E22F46C-B682-4A74-AA8A-2707C57BE0C8}">
      <dgm:prSet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Глобальные компетенции</a:t>
          </a:r>
          <a:endParaRPr lang="ru-RU" sz="2400" dirty="0">
            <a:solidFill>
              <a:schemeClr val="tx1"/>
            </a:solidFill>
            <a:latin typeface="Times New Roman" panose="02020603050405020304" pitchFamily="18" charset="0"/>
            <a:cs typeface="Times New Roman" panose="02020603050405020304" pitchFamily="18" charset="0"/>
          </a:endParaRPr>
        </a:p>
      </dgm:t>
    </dgm:pt>
    <dgm:pt modelId="{4B012EAE-FCB9-42E9-92AC-91F4A72A100F}" type="parTrans" cxnId="{07AC7563-FAEE-46A7-BB88-0E0D7F71E76C}">
      <dgm:prSet/>
      <dgm:spPr/>
      <dgm:t>
        <a:bodyPr/>
        <a:lstStyle/>
        <a:p>
          <a:endParaRPr lang="ru-RU"/>
        </a:p>
      </dgm:t>
    </dgm:pt>
    <dgm:pt modelId="{4AB34ABC-F620-4A17-B0A5-FDDD72657291}" type="sibTrans" cxnId="{07AC7563-FAEE-46A7-BB88-0E0D7F71E76C}">
      <dgm:prSet/>
      <dgm:spPr/>
      <dgm:t>
        <a:bodyPr/>
        <a:lstStyle/>
        <a:p>
          <a:endParaRPr lang="ru-RU"/>
        </a:p>
      </dgm:t>
    </dgm:pt>
    <dgm:pt modelId="{03D2C1F7-8B3D-4FCF-B3CE-033B7C3CB23C}">
      <dgm:prSet custT="1"/>
      <dgm:spPr/>
      <dgm:t>
        <a:bodyPr/>
        <a:lstStyle/>
        <a:p>
          <a:r>
            <a:rPr lang="ru-RU" sz="2400" dirty="0" smtClean="0">
              <a:solidFill>
                <a:schemeClr val="tx1"/>
              </a:solidFill>
              <a:latin typeface="Times New Roman" panose="02020603050405020304" pitchFamily="18" charset="0"/>
              <a:cs typeface="Times New Roman" panose="02020603050405020304" pitchFamily="18" charset="0"/>
            </a:rPr>
            <a:t>Креативное мышление</a:t>
          </a:r>
          <a:endParaRPr lang="ru-RU" sz="2400" dirty="0">
            <a:solidFill>
              <a:schemeClr val="tx1"/>
            </a:solidFill>
            <a:latin typeface="Times New Roman" panose="02020603050405020304" pitchFamily="18" charset="0"/>
            <a:cs typeface="Times New Roman" panose="02020603050405020304" pitchFamily="18" charset="0"/>
          </a:endParaRPr>
        </a:p>
      </dgm:t>
    </dgm:pt>
    <dgm:pt modelId="{256A44CA-A2F1-407A-8F1A-0475CD742A77}" type="parTrans" cxnId="{2D02AD24-A841-43AD-85D9-4E110ACB0F7C}">
      <dgm:prSet/>
      <dgm:spPr/>
      <dgm:t>
        <a:bodyPr/>
        <a:lstStyle/>
        <a:p>
          <a:endParaRPr lang="ru-RU"/>
        </a:p>
      </dgm:t>
    </dgm:pt>
    <dgm:pt modelId="{14F7F147-4D0B-4D40-8FD8-6DC9B51A36AC}" type="sibTrans" cxnId="{2D02AD24-A841-43AD-85D9-4E110ACB0F7C}">
      <dgm:prSet/>
      <dgm:spPr/>
      <dgm:t>
        <a:bodyPr/>
        <a:lstStyle/>
        <a:p>
          <a:endParaRPr lang="ru-RU"/>
        </a:p>
      </dgm:t>
    </dgm:pt>
    <dgm:pt modelId="{A8657429-5D18-441C-A6D2-505F474496C9}" type="pres">
      <dgm:prSet presAssocID="{31E6B1D1-AE4E-4729-A97A-1AFE778543E1}" presName="linear" presStyleCnt="0">
        <dgm:presLayoutVars>
          <dgm:dir/>
          <dgm:animLvl val="lvl"/>
          <dgm:resizeHandles val="exact"/>
        </dgm:presLayoutVars>
      </dgm:prSet>
      <dgm:spPr/>
      <dgm:t>
        <a:bodyPr/>
        <a:lstStyle/>
        <a:p>
          <a:endParaRPr lang="ru-RU"/>
        </a:p>
      </dgm:t>
    </dgm:pt>
    <dgm:pt modelId="{78B2EA43-A816-431C-90C9-B4B87890CF7F}" type="pres">
      <dgm:prSet presAssocID="{6338E650-9438-4187-B570-974E112121BE}" presName="parentLin" presStyleCnt="0"/>
      <dgm:spPr/>
    </dgm:pt>
    <dgm:pt modelId="{1BE3029C-005E-4AA5-8261-9A89696CDA4E}" type="pres">
      <dgm:prSet presAssocID="{6338E650-9438-4187-B570-974E112121BE}" presName="parentLeftMargin" presStyleLbl="node1" presStyleIdx="0" presStyleCnt="6"/>
      <dgm:spPr/>
      <dgm:t>
        <a:bodyPr/>
        <a:lstStyle/>
        <a:p>
          <a:endParaRPr lang="ru-RU"/>
        </a:p>
      </dgm:t>
    </dgm:pt>
    <dgm:pt modelId="{F6930F0A-C6EC-4417-840C-3BD289135232}" type="pres">
      <dgm:prSet presAssocID="{6338E650-9438-4187-B570-974E112121BE}" presName="parentText" presStyleLbl="node1" presStyleIdx="0" presStyleCnt="6">
        <dgm:presLayoutVars>
          <dgm:chMax val="0"/>
          <dgm:bulletEnabled val="1"/>
        </dgm:presLayoutVars>
      </dgm:prSet>
      <dgm:spPr/>
      <dgm:t>
        <a:bodyPr/>
        <a:lstStyle/>
        <a:p>
          <a:endParaRPr lang="ru-RU"/>
        </a:p>
      </dgm:t>
    </dgm:pt>
    <dgm:pt modelId="{A98AA23E-A368-4C2E-9DEA-5B84B009E745}" type="pres">
      <dgm:prSet presAssocID="{6338E650-9438-4187-B570-974E112121BE}" presName="negativeSpace" presStyleCnt="0"/>
      <dgm:spPr/>
    </dgm:pt>
    <dgm:pt modelId="{367880ED-462F-4BAD-B76D-A62AE588328E}" type="pres">
      <dgm:prSet presAssocID="{6338E650-9438-4187-B570-974E112121BE}" presName="childText" presStyleLbl="conFgAcc1" presStyleIdx="0" presStyleCnt="6">
        <dgm:presLayoutVars>
          <dgm:bulletEnabled val="1"/>
        </dgm:presLayoutVars>
      </dgm:prSet>
      <dgm:spPr/>
    </dgm:pt>
    <dgm:pt modelId="{E0937314-1C29-4128-9E53-6B917520786B}" type="pres">
      <dgm:prSet presAssocID="{47DBCC54-9C83-4D37-8221-498C1A97FF12}" presName="spaceBetweenRectangles" presStyleCnt="0"/>
      <dgm:spPr/>
    </dgm:pt>
    <dgm:pt modelId="{DD06730B-A0FA-40A0-9058-6EC7549E1DD3}" type="pres">
      <dgm:prSet presAssocID="{0AAD30E1-5BFE-4235-AB45-D59C2549DFC7}" presName="parentLin" presStyleCnt="0"/>
      <dgm:spPr/>
    </dgm:pt>
    <dgm:pt modelId="{B6EE244B-EC65-4FBA-B3DC-6484C332FCC4}" type="pres">
      <dgm:prSet presAssocID="{0AAD30E1-5BFE-4235-AB45-D59C2549DFC7}" presName="parentLeftMargin" presStyleLbl="node1" presStyleIdx="0" presStyleCnt="6"/>
      <dgm:spPr/>
      <dgm:t>
        <a:bodyPr/>
        <a:lstStyle/>
        <a:p>
          <a:endParaRPr lang="ru-RU"/>
        </a:p>
      </dgm:t>
    </dgm:pt>
    <dgm:pt modelId="{E4A18D08-F852-4A8A-AD4B-C164646F5F6B}" type="pres">
      <dgm:prSet presAssocID="{0AAD30E1-5BFE-4235-AB45-D59C2549DFC7}" presName="parentText" presStyleLbl="node1" presStyleIdx="1" presStyleCnt="6">
        <dgm:presLayoutVars>
          <dgm:chMax val="0"/>
          <dgm:bulletEnabled val="1"/>
        </dgm:presLayoutVars>
      </dgm:prSet>
      <dgm:spPr/>
      <dgm:t>
        <a:bodyPr/>
        <a:lstStyle/>
        <a:p>
          <a:endParaRPr lang="ru-RU"/>
        </a:p>
      </dgm:t>
    </dgm:pt>
    <dgm:pt modelId="{C04A939C-BA0C-40D7-AE86-44038F8D34EE}" type="pres">
      <dgm:prSet presAssocID="{0AAD30E1-5BFE-4235-AB45-D59C2549DFC7}" presName="negativeSpace" presStyleCnt="0"/>
      <dgm:spPr/>
    </dgm:pt>
    <dgm:pt modelId="{74553CC6-9C0C-4980-BB19-A5BE0941FC20}" type="pres">
      <dgm:prSet presAssocID="{0AAD30E1-5BFE-4235-AB45-D59C2549DFC7}" presName="childText" presStyleLbl="conFgAcc1" presStyleIdx="1" presStyleCnt="6">
        <dgm:presLayoutVars>
          <dgm:bulletEnabled val="1"/>
        </dgm:presLayoutVars>
      </dgm:prSet>
      <dgm:spPr/>
    </dgm:pt>
    <dgm:pt modelId="{FD2BA609-B114-4978-A768-C1467BCD6EE5}" type="pres">
      <dgm:prSet presAssocID="{F7E63EE3-B9DB-41A4-9398-72B1EF6B91D2}" presName="spaceBetweenRectangles" presStyleCnt="0"/>
      <dgm:spPr/>
    </dgm:pt>
    <dgm:pt modelId="{F8E70975-5F95-4BE5-BBAC-A16A2397AA6C}" type="pres">
      <dgm:prSet presAssocID="{0F7A83C1-01E3-43CF-8D11-1273E268E95B}" presName="parentLin" presStyleCnt="0"/>
      <dgm:spPr/>
    </dgm:pt>
    <dgm:pt modelId="{B1755B60-92EA-4F27-A079-FD04241FD62B}" type="pres">
      <dgm:prSet presAssocID="{0F7A83C1-01E3-43CF-8D11-1273E268E95B}" presName="parentLeftMargin" presStyleLbl="node1" presStyleIdx="1" presStyleCnt="6"/>
      <dgm:spPr/>
      <dgm:t>
        <a:bodyPr/>
        <a:lstStyle/>
        <a:p>
          <a:endParaRPr lang="ru-RU"/>
        </a:p>
      </dgm:t>
    </dgm:pt>
    <dgm:pt modelId="{0DFFFF8C-E7AC-47D1-95CA-19B6BE085E5E}" type="pres">
      <dgm:prSet presAssocID="{0F7A83C1-01E3-43CF-8D11-1273E268E95B}" presName="parentText" presStyleLbl="node1" presStyleIdx="2" presStyleCnt="6">
        <dgm:presLayoutVars>
          <dgm:chMax val="0"/>
          <dgm:bulletEnabled val="1"/>
        </dgm:presLayoutVars>
      </dgm:prSet>
      <dgm:spPr/>
      <dgm:t>
        <a:bodyPr/>
        <a:lstStyle/>
        <a:p>
          <a:endParaRPr lang="ru-RU"/>
        </a:p>
      </dgm:t>
    </dgm:pt>
    <dgm:pt modelId="{03B1C956-3ABC-482B-9C58-52697DF98CDB}" type="pres">
      <dgm:prSet presAssocID="{0F7A83C1-01E3-43CF-8D11-1273E268E95B}" presName="negativeSpace" presStyleCnt="0"/>
      <dgm:spPr/>
    </dgm:pt>
    <dgm:pt modelId="{75A203F0-7FDF-4242-BF23-9942053785CC}" type="pres">
      <dgm:prSet presAssocID="{0F7A83C1-01E3-43CF-8D11-1273E268E95B}" presName="childText" presStyleLbl="conFgAcc1" presStyleIdx="2" presStyleCnt="6">
        <dgm:presLayoutVars>
          <dgm:bulletEnabled val="1"/>
        </dgm:presLayoutVars>
      </dgm:prSet>
      <dgm:spPr/>
    </dgm:pt>
    <dgm:pt modelId="{84DCDF8F-7511-4A1B-ACA8-2387CB576CB4}" type="pres">
      <dgm:prSet presAssocID="{FFB18461-A79B-4749-82C1-B2C2F7F81B57}" presName="spaceBetweenRectangles" presStyleCnt="0"/>
      <dgm:spPr/>
    </dgm:pt>
    <dgm:pt modelId="{761C88F3-0C69-4D2B-BAC3-4B773DD004D9}" type="pres">
      <dgm:prSet presAssocID="{DAFDA0F0-1565-447F-8F83-A9CFBA0B8F69}" presName="parentLin" presStyleCnt="0"/>
      <dgm:spPr/>
    </dgm:pt>
    <dgm:pt modelId="{2C01D353-1FD8-40E3-B195-07C9427E8B37}" type="pres">
      <dgm:prSet presAssocID="{DAFDA0F0-1565-447F-8F83-A9CFBA0B8F69}" presName="parentLeftMargin" presStyleLbl="node1" presStyleIdx="2" presStyleCnt="6"/>
      <dgm:spPr/>
      <dgm:t>
        <a:bodyPr/>
        <a:lstStyle/>
        <a:p>
          <a:endParaRPr lang="ru-RU"/>
        </a:p>
      </dgm:t>
    </dgm:pt>
    <dgm:pt modelId="{84253F3C-85B7-4098-A1DD-5AF50EAABC1F}" type="pres">
      <dgm:prSet presAssocID="{DAFDA0F0-1565-447F-8F83-A9CFBA0B8F69}" presName="parentText" presStyleLbl="node1" presStyleIdx="3" presStyleCnt="6">
        <dgm:presLayoutVars>
          <dgm:chMax val="0"/>
          <dgm:bulletEnabled val="1"/>
        </dgm:presLayoutVars>
      </dgm:prSet>
      <dgm:spPr/>
      <dgm:t>
        <a:bodyPr/>
        <a:lstStyle/>
        <a:p>
          <a:endParaRPr lang="ru-RU"/>
        </a:p>
      </dgm:t>
    </dgm:pt>
    <dgm:pt modelId="{F779BF42-1873-48CF-84FD-6AE1C1B32235}" type="pres">
      <dgm:prSet presAssocID="{DAFDA0F0-1565-447F-8F83-A9CFBA0B8F69}" presName="negativeSpace" presStyleCnt="0"/>
      <dgm:spPr/>
    </dgm:pt>
    <dgm:pt modelId="{793078F8-DF3B-423E-82E3-1915AC279EE3}" type="pres">
      <dgm:prSet presAssocID="{DAFDA0F0-1565-447F-8F83-A9CFBA0B8F69}" presName="childText" presStyleLbl="conFgAcc1" presStyleIdx="3" presStyleCnt="6">
        <dgm:presLayoutVars>
          <dgm:bulletEnabled val="1"/>
        </dgm:presLayoutVars>
      </dgm:prSet>
      <dgm:spPr/>
    </dgm:pt>
    <dgm:pt modelId="{7CC6D568-9B49-4B86-BEF4-4D594F42CD18}" type="pres">
      <dgm:prSet presAssocID="{CBDBA2F3-84E8-4D62-8229-C16A8CCA91A8}" presName="spaceBetweenRectangles" presStyleCnt="0"/>
      <dgm:spPr/>
    </dgm:pt>
    <dgm:pt modelId="{4624513E-AD64-4B2D-8CEA-A041ECA522C7}" type="pres">
      <dgm:prSet presAssocID="{2E22F46C-B682-4A74-AA8A-2707C57BE0C8}" presName="parentLin" presStyleCnt="0"/>
      <dgm:spPr/>
    </dgm:pt>
    <dgm:pt modelId="{4AD48C89-6C46-45AD-95B7-776346FDE538}" type="pres">
      <dgm:prSet presAssocID="{2E22F46C-B682-4A74-AA8A-2707C57BE0C8}" presName="parentLeftMargin" presStyleLbl="node1" presStyleIdx="3" presStyleCnt="6"/>
      <dgm:spPr/>
      <dgm:t>
        <a:bodyPr/>
        <a:lstStyle/>
        <a:p>
          <a:endParaRPr lang="ru-RU"/>
        </a:p>
      </dgm:t>
    </dgm:pt>
    <dgm:pt modelId="{E7E32B0B-3401-4D58-9B25-B49B3D15642C}" type="pres">
      <dgm:prSet presAssocID="{2E22F46C-B682-4A74-AA8A-2707C57BE0C8}" presName="parentText" presStyleLbl="node1" presStyleIdx="4" presStyleCnt="6" custLinFactNeighborX="-8359" custLinFactNeighborY="-2717">
        <dgm:presLayoutVars>
          <dgm:chMax val="0"/>
          <dgm:bulletEnabled val="1"/>
        </dgm:presLayoutVars>
      </dgm:prSet>
      <dgm:spPr/>
      <dgm:t>
        <a:bodyPr/>
        <a:lstStyle/>
        <a:p>
          <a:endParaRPr lang="ru-RU"/>
        </a:p>
      </dgm:t>
    </dgm:pt>
    <dgm:pt modelId="{1B7AE4EA-A04D-420C-AA95-8C9D16386623}" type="pres">
      <dgm:prSet presAssocID="{2E22F46C-B682-4A74-AA8A-2707C57BE0C8}" presName="negativeSpace" presStyleCnt="0"/>
      <dgm:spPr/>
    </dgm:pt>
    <dgm:pt modelId="{4E7C202A-43BF-4BE0-AC15-762A7687C040}" type="pres">
      <dgm:prSet presAssocID="{2E22F46C-B682-4A74-AA8A-2707C57BE0C8}" presName="childText" presStyleLbl="conFgAcc1" presStyleIdx="4" presStyleCnt="6">
        <dgm:presLayoutVars>
          <dgm:bulletEnabled val="1"/>
        </dgm:presLayoutVars>
      </dgm:prSet>
      <dgm:spPr/>
    </dgm:pt>
    <dgm:pt modelId="{E5B39FB2-7869-4D00-98E7-C290E24BA27F}" type="pres">
      <dgm:prSet presAssocID="{4AB34ABC-F620-4A17-B0A5-FDDD72657291}" presName="spaceBetweenRectangles" presStyleCnt="0"/>
      <dgm:spPr/>
    </dgm:pt>
    <dgm:pt modelId="{E9CBE4A8-ED04-4315-B215-09E9CC9D0BB9}" type="pres">
      <dgm:prSet presAssocID="{03D2C1F7-8B3D-4FCF-B3CE-033B7C3CB23C}" presName="parentLin" presStyleCnt="0"/>
      <dgm:spPr/>
    </dgm:pt>
    <dgm:pt modelId="{12A0E037-F69F-4F10-842A-DB78942997DA}" type="pres">
      <dgm:prSet presAssocID="{03D2C1F7-8B3D-4FCF-B3CE-033B7C3CB23C}" presName="parentLeftMargin" presStyleLbl="node1" presStyleIdx="4" presStyleCnt="6"/>
      <dgm:spPr/>
      <dgm:t>
        <a:bodyPr/>
        <a:lstStyle/>
        <a:p>
          <a:endParaRPr lang="ru-RU"/>
        </a:p>
      </dgm:t>
    </dgm:pt>
    <dgm:pt modelId="{C313D3A5-89ED-4455-A25A-4D5F6C888D4E}" type="pres">
      <dgm:prSet presAssocID="{03D2C1F7-8B3D-4FCF-B3CE-033B7C3CB23C}" presName="parentText" presStyleLbl="node1" presStyleIdx="5" presStyleCnt="6">
        <dgm:presLayoutVars>
          <dgm:chMax val="0"/>
          <dgm:bulletEnabled val="1"/>
        </dgm:presLayoutVars>
      </dgm:prSet>
      <dgm:spPr/>
      <dgm:t>
        <a:bodyPr/>
        <a:lstStyle/>
        <a:p>
          <a:endParaRPr lang="ru-RU"/>
        </a:p>
      </dgm:t>
    </dgm:pt>
    <dgm:pt modelId="{DC0302AA-7784-43AA-94BE-E6FCC51B7D29}" type="pres">
      <dgm:prSet presAssocID="{03D2C1F7-8B3D-4FCF-B3CE-033B7C3CB23C}" presName="negativeSpace" presStyleCnt="0"/>
      <dgm:spPr/>
    </dgm:pt>
    <dgm:pt modelId="{A941134D-6D98-495A-B1E0-194853532E0A}" type="pres">
      <dgm:prSet presAssocID="{03D2C1F7-8B3D-4FCF-B3CE-033B7C3CB23C}" presName="childText" presStyleLbl="conFgAcc1" presStyleIdx="5" presStyleCnt="6">
        <dgm:presLayoutVars>
          <dgm:bulletEnabled val="1"/>
        </dgm:presLayoutVars>
      </dgm:prSet>
      <dgm:spPr/>
    </dgm:pt>
  </dgm:ptLst>
  <dgm:cxnLst>
    <dgm:cxn modelId="{5D824D91-8113-438F-A898-92C11E91F238}" type="presOf" srcId="{6338E650-9438-4187-B570-974E112121BE}" destId="{1BE3029C-005E-4AA5-8261-9A89696CDA4E}" srcOrd="0" destOrd="0" presId="urn:microsoft.com/office/officeart/2005/8/layout/list1"/>
    <dgm:cxn modelId="{154679B3-3D27-4AFC-A613-CD6C7B0D9637}" type="presOf" srcId="{6338E650-9438-4187-B570-974E112121BE}" destId="{F6930F0A-C6EC-4417-840C-3BD289135232}" srcOrd="1" destOrd="0" presId="urn:microsoft.com/office/officeart/2005/8/layout/list1"/>
    <dgm:cxn modelId="{6AD83F57-321B-475D-BA91-AFF3CBD74191}" type="presOf" srcId="{03D2C1F7-8B3D-4FCF-B3CE-033B7C3CB23C}" destId="{C313D3A5-89ED-4455-A25A-4D5F6C888D4E}" srcOrd="1" destOrd="0" presId="urn:microsoft.com/office/officeart/2005/8/layout/list1"/>
    <dgm:cxn modelId="{0D9AB579-5EF3-4113-876D-BC8F1CF3C93E}" srcId="{31E6B1D1-AE4E-4729-A97A-1AFE778543E1}" destId="{0AAD30E1-5BFE-4235-AB45-D59C2549DFC7}" srcOrd="1" destOrd="0" parTransId="{0D6811C0-C647-4C88-AC0F-9D688DA1DA71}" sibTransId="{F7E63EE3-B9DB-41A4-9398-72B1EF6B91D2}"/>
    <dgm:cxn modelId="{46E049FD-295C-4C56-957B-0B6320EBF3BC}" type="presOf" srcId="{03D2C1F7-8B3D-4FCF-B3CE-033B7C3CB23C}" destId="{12A0E037-F69F-4F10-842A-DB78942997DA}" srcOrd="0" destOrd="0" presId="urn:microsoft.com/office/officeart/2005/8/layout/list1"/>
    <dgm:cxn modelId="{FDA20D1B-E245-4E4E-8327-B10B109D9392}" type="presOf" srcId="{0AAD30E1-5BFE-4235-AB45-D59C2549DFC7}" destId="{B6EE244B-EC65-4FBA-B3DC-6484C332FCC4}" srcOrd="0" destOrd="0" presId="urn:microsoft.com/office/officeart/2005/8/layout/list1"/>
    <dgm:cxn modelId="{F05A73AF-6F5D-405A-9576-B18D3FCF662C}" type="presOf" srcId="{2E22F46C-B682-4A74-AA8A-2707C57BE0C8}" destId="{E7E32B0B-3401-4D58-9B25-B49B3D15642C}" srcOrd="1" destOrd="0" presId="urn:microsoft.com/office/officeart/2005/8/layout/list1"/>
    <dgm:cxn modelId="{2D02AD24-A841-43AD-85D9-4E110ACB0F7C}" srcId="{31E6B1D1-AE4E-4729-A97A-1AFE778543E1}" destId="{03D2C1F7-8B3D-4FCF-B3CE-033B7C3CB23C}" srcOrd="5" destOrd="0" parTransId="{256A44CA-A2F1-407A-8F1A-0475CD742A77}" sibTransId="{14F7F147-4D0B-4D40-8FD8-6DC9B51A36AC}"/>
    <dgm:cxn modelId="{461017DF-CD0A-40D7-A891-B4667ACDB308}" type="presOf" srcId="{DAFDA0F0-1565-447F-8F83-A9CFBA0B8F69}" destId="{84253F3C-85B7-4098-A1DD-5AF50EAABC1F}" srcOrd="1" destOrd="0" presId="urn:microsoft.com/office/officeart/2005/8/layout/list1"/>
    <dgm:cxn modelId="{07AC7563-FAEE-46A7-BB88-0E0D7F71E76C}" srcId="{31E6B1D1-AE4E-4729-A97A-1AFE778543E1}" destId="{2E22F46C-B682-4A74-AA8A-2707C57BE0C8}" srcOrd="4" destOrd="0" parTransId="{4B012EAE-FCB9-42E9-92AC-91F4A72A100F}" sibTransId="{4AB34ABC-F620-4A17-B0A5-FDDD72657291}"/>
    <dgm:cxn modelId="{7EF34B00-E35F-48B9-A90A-3BDE3E7CB18C}" type="presOf" srcId="{DAFDA0F0-1565-447F-8F83-A9CFBA0B8F69}" destId="{2C01D353-1FD8-40E3-B195-07C9427E8B37}" srcOrd="0" destOrd="0" presId="urn:microsoft.com/office/officeart/2005/8/layout/list1"/>
    <dgm:cxn modelId="{5127B86B-E88E-4EAF-B38E-5104F6ED4A36}" srcId="{31E6B1D1-AE4E-4729-A97A-1AFE778543E1}" destId="{0F7A83C1-01E3-43CF-8D11-1273E268E95B}" srcOrd="2" destOrd="0" parTransId="{E9A27C1A-DD6B-407D-BB45-D60920C18025}" sibTransId="{FFB18461-A79B-4749-82C1-B2C2F7F81B57}"/>
    <dgm:cxn modelId="{A245FD00-DAF6-41C0-B471-A1366736F2C4}" type="presOf" srcId="{0F7A83C1-01E3-43CF-8D11-1273E268E95B}" destId="{0DFFFF8C-E7AC-47D1-95CA-19B6BE085E5E}" srcOrd="1" destOrd="0" presId="urn:microsoft.com/office/officeart/2005/8/layout/list1"/>
    <dgm:cxn modelId="{18CA3E74-C325-4B81-BF7B-A0910FAC959F}" type="presOf" srcId="{31E6B1D1-AE4E-4729-A97A-1AFE778543E1}" destId="{A8657429-5D18-441C-A6D2-505F474496C9}" srcOrd="0" destOrd="0" presId="urn:microsoft.com/office/officeart/2005/8/layout/list1"/>
    <dgm:cxn modelId="{88ABB900-AE47-49DE-B4A7-7A092F60F720}" type="presOf" srcId="{2E22F46C-B682-4A74-AA8A-2707C57BE0C8}" destId="{4AD48C89-6C46-45AD-95B7-776346FDE538}" srcOrd="0" destOrd="0" presId="urn:microsoft.com/office/officeart/2005/8/layout/list1"/>
    <dgm:cxn modelId="{A3C2757D-4B0D-4706-AC14-BCF358FCC112}" type="presOf" srcId="{0F7A83C1-01E3-43CF-8D11-1273E268E95B}" destId="{B1755B60-92EA-4F27-A079-FD04241FD62B}" srcOrd="0" destOrd="0" presId="urn:microsoft.com/office/officeart/2005/8/layout/list1"/>
    <dgm:cxn modelId="{1DA7F5FC-286C-4CA6-AC97-06E0B5EDE088}" type="presOf" srcId="{0AAD30E1-5BFE-4235-AB45-D59C2549DFC7}" destId="{E4A18D08-F852-4A8A-AD4B-C164646F5F6B}" srcOrd="1" destOrd="0" presId="urn:microsoft.com/office/officeart/2005/8/layout/list1"/>
    <dgm:cxn modelId="{CDEC2224-40B9-4F29-BE85-2F4A3D1EA0A3}" srcId="{31E6B1D1-AE4E-4729-A97A-1AFE778543E1}" destId="{DAFDA0F0-1565-447F-8F83-A9CFBA0B8F69}" srcOrd="3" destOrd="0" parTransId="{E7C17987-C687-4478-82D3-32C5135D1CE9}" sibTransId="{CBDBA2F3-84E8-4D62-8229-C16A8CCA91A8}"/>
    <dgm:cxn modelId="{AECD7A95-BBCF-46A6-ACCF-B58AB07728B9}" srcId="{31E6B1D1-AE4E-4729-A97A-1AFE778543E1}" destId="{6338E650-9438-4187-B570-974E112121BE}" srcOrd="0" destOrd="0" parTransId="{D9FBC3BE-39A0-4737-829C-CF55E8277705}" sibTransId="{47DBCC54-9C83-4D37-8221-498C1A97FF12}"/>
    <dgm:cxn modelId="{882B252A-5699-4A3A-967D-79C2C2E1E4CC}" type="presParOf" srcId="{A8657429-5D18-441C-A6D2-505F474496C9}" destId="{78B2EA43-A816-431C-90C9-B4B87890CF7F}" srcOrd="0" destOrd="0" presId="urn:microsoft.com/office/officeart/2005/8/layout/list1"/>
    <dgm:cxn modelId="{55744BC1-1132-4D55-B4A1-47DAAB787577}" type="presParOf" srcId="{78B2EA43-A816-431C-90C9-B4B87890CF7F}" destId="{1BE3029C-005E-4AA5-8261-9A89696CDA4E}" srcOrd="0" destOrd="0" presId="urn:microsoft.com/office/officeart/2005/8/layout/list1"/>
    <dgm:cxn modelId="{812F8841-881A-4C74-8D25-58F1C3E6C5A0}" type="presParOf" srcId="{78B2EA43-A816-431C-90C9-B4B87890CF7F}" destId="{F6930F0A-C6EC-4417-840C-3BD289135232}" srcOrd="1" destOrd="0" presId="urn:microsoft.com/office/officeart/2005/8/layout/list1"/>
    <dgm:cxn modelId="{E4EA91ED-ED05-4963-A632-51B755025CC7}" type="presParOf" srcId="{A8657429-5D18-441C-A6D2-505F474496C9}" destId="{A98AA23E-A368-4C2E-9DEA-5B84B009E745}" srcOrd="1" destOrd="0" presId="urn:microsoft.com/office/officeart/2005/8/layout/list1"/>
    <dgm:cxn modelId="{C04B2F21-4E49-4E03-9AA9-D9ED382985C5}" type="presParOf" srcId="{A8657429-5D18-441C-A6D2-505F474496C9}" destId="{367880ED-462F-4BAD-B76D-A62AE588328E}" srcOrd="2" destOrd="0" presId="urn:microsoft.com/office/officeart/2005/8/layout/list1"/>
    <dgm:cxn modelId="{A7E146C3-CFF4-465B-B11C-5B065BABC1B7}" type="presParOf" srcId="{A8657429-5D18-441C-A6D2-505F474496C9}" destId="{E0937314-1C29-4128-9E53-6B917520786B}" srcOrd="3" destOrd="0" presId="urn:microsoft.com/office/officeart/2005/8/layout/list1"/>
    <dgm:cxn modelId="{613885E8-829E-450E-88B5-875C75CDCA30}" type="presParOf" srcId="{A8657429-5D18-441C-A6D2-505F474496C9}" destId="{DD06730B-A0FA-40A0-9058-6EC7549E1DD3}" srcOrd="4" destOrd="0" presId="urn:microsoft.com/office/officeart/2005/8/layout/list1"/>
    <dgm:cxn modelId="{1816C317-1701-43A9-9B68-49BDC40B3D8D}" type="presParOf" srcId="{DD06730B-A0FA-40A0-9058-6EC7549E1DD3}" destId="{B6EE244B-EC65-4FBA-B3DC-6484C332FCC4}" srcOrd="0" destOrd="0" presId="urn:microsoft.com/office/officeart/2005/8/layout/list1"/>
    <dgm:cxn modelId="{0F186412-61B6-47A6-BE1E-C949F5D0B932}" type="presParOf" srcId="{DD06730B-A0FA-40A0-9058-6EC7549E1DD3}" destId="{E4A18D08-F852-4A8A-AD4B-C164646F5F6B}" srcOrd="1" destOrd="0" presId="urn:microsoft.com/office/officeart/2005/8/layout/list1"/>
    <dgm:cxn modelId="{566B09A3-4620-4D2D-B6C4-F84F020BC205}" type="presParOf" srcId="{A8657429-5D18-441C-A6D2-505F474496C9}" destId="{C04A939C-BA0C-40D7-AE86-44038F8D34EE}" srcOrd="5" destOrd="0" presId="urn:microsoft.com/office/officeart/2005/8/layout/list1"/>
    <dgm:cxn modelId="{2C211164-D084-47C1-9F17-5855F74CCBBC}" type="presParOf" srcId="{A8657429-5D18-441C-A6D2-505F474496C9}" destId="{74553CC6-9C0C-4980-BB19-A5BE0941FC20}" srcOrd="6" destOrd="0" presId="urn:microsoft.com/office/officeart/2005/8/layout/list1"/>
    <dgm:cxn modelId="{7544D6D5-0AB2-4B66-9FBF-14C3A80C4317}" type="presParOf" srcId="{A8657429-5D18-441C-A6D2-505F474496C9}" destId="{FD2BA609-B114-4978-A768-C1467BCD6EE5}" srcOrd="7" destOrd="0" presId="urn:microsoft.com/office/officeart/2005/8/layout/list1"/>
    <dgm:cxn modelId="{36451895-E3D2-402F-AD7F-8518E67CAD2E}" type="presParOf" srcId="{A8657429-5D18-441C-A6D2-505F474496C9}" destId="{F8E70975-5F95-4BE5-BBAC-A16A2397AA6C}" srcOrd="8" destOrd="0" presId="urn:microsoft.com/office/officeart/2005/8/layout/list1"/>
    <dgm:cxn modelId="{67A0598B-0018-44AF-9372-4572714F6F89}" type="presParOf" srcId="{F8E70975-5F95-4BE5-BBAC-A16A2397AA6C}" destId="{B1755B60-92EA-4F27-A079-FD04241FD62B}" srcOrd="0" destOrd="0" presId="urn:microsoft.com/office/officeart/2005/8/layout/list1"/>
    <dgm:cxn modelId="{7CC7826E-6423-43B4-9698-6EBF50920B55}" type="presParOf" srcId="{F8E70975-5F95-4BE5-BBAC-A16A2397AA6C}" destId="{0DFFFF8C-E7AC-47D1-95CA-19B6BE085E5E}" srcOrd="1" destOrd="0" presId="urn:microsoft.com/office/officeart/2005/8/layout/list1"/>
    <dgm:cxn modelId="{07C86DED-DA21-4970-844C-A91FCD5F4A1F}" type="presParOf" srcId="{A8657429-5D18-441C-A6D2-505F474496C9}" destId="{03B1C956-3ABC-482B-9C58-52697DF98CDB}" srcOrd="9" destOrd="0" presId="urn:microsoft.com/office/officeart/2005/8/layout/list1"/>
    <dgm:cxn modelId="{3CB3218E-0768-4AEA-81E8-EDED96962395}" type="presParOf" srcId="{A8657429-5D18-441C-A6D2-505F474496C9}" destId="{75A203F0-7FDF-4242-BF23-9942053785CC}" srcOrd="10" destOrd="0" presId="urn:microsoft.com/office/officeart/2005/8/layout/list1"/>
    <dgm:cxn modelId="{B16E2A11-14FF-40F7-A304-AD5DDE2E3A09}" type="presParOf" srcId="{A8657429-5D18-441C-A6D2-505F474496C9}" destId="{84DCDF8F-7511-4A1B-ACA8-2387CB576CB4}" srcOrd="11" destOrd="0" presId="urn:microsoft.com/office/officeart/2005/8/layout/list1"/>
    <dgm:cxn modelId="{90152854-8B0E-4AAC-A901-77484B428F6F}" type="presParOf" srcId="{A8657429-5D18-441C-A6D2-505F474496C9}" destId="{761C88F3-0C69-4D2B-BAC3-4B773DD004D9}" srcOrd="12" destOrd="0" presId="urn:microsoft.com/office/officeart/2005/8/layout/list1"/>
    <dgm:cxn modelId="{DAC6F893-4F4A-4DC8-A2AD-D64BEF40293C}" type="presParOf" srcId="{761C88F3-0C69-4D2B-BAC3-4B773DD004D9}" destId="{2C01D353-1FD8-40E3-B195-07C9427E8B37}" srcOrd="0" destOrd="0" presId="urn:microsoft.com/office/officeart/2005/8/layout/list1"/>
    <dgm:cxn modelId="{42E0FC89-486E-4A28-BB09-A911B1EB4CEB}" type="presParOf" srcId="{761C88F3-0C69-4D2B-BAC3-4B773DD004D9}" destId="{84253F3C-85B7-4098-A1DD-5AF50EAABC1F}" srcOrd="1" destOrd="0" presId="urn:microsoft.com/office/officeart/2005/8/layout/list1"/>
    <dgm:cxn modelId="{EA29CB8F-F1D8-4425-86F2-054DC22E1423}" type="presParOf" srcId="{A8657429-5D18-441C-A6D2-505F474496C9}" destId="{F779BF42-1873-48CF-84FD-6AE1C1B32235}" srcOrd="13" destOrd="0" presId="urn:microsoft.com/office/officeart/2005/8/layout/list1"/>
    <dgm:cxn modelId="{4CD1732F-B592-4C3F-99A6-FC71ED1D7F14}" type="presParOf" srcId="{A8657429-5D18-441C-A6D2-505F474496C9}" destId="{793078F8-DF3B-423E-82E3-1915AC279EE3}" srcOrd="14" destOrd="0" presId="urn:microsoft.com/office/officeart/2005/8/layout/list1"/>
    <dgm:cxn modelId="{3B3BA519-89D3-49CD-9207-67FE014CDF78}" type="presParOf" srcId="{A8657429-5D18-441C-A6D2-505F474496C9}" destId="{7CC6D568-9B49-4B86-BEF4-4D594F42CD18}" srcOrd="15" destOrd="0" presId="urn:microsoft.com/office/officeart/2005/8/layout/list1"/>
    <dgm:cxn modelId="{44F3ECC5-8590-4E0E-A36C-7C1BBEE1F6F0}" type="presParOf" srcId="{A8657429-5D18-441C-A6D2-505F474496C9}" destId="{4624513E-AD64-4B2D-8CEA-A041ECA522C7}" srcOrd="16" destOrd="0" presId="urn:microsoft.com/office/officeart/2005/8/layout/list1"/>
    <dgm:cxn modelId="{5A8F4268-9311-47AA-9D95-A3CA8521F3F9}" type="presParOf" srcId="{4624513E-AD64-4B2D-8CEA-A041ECA522C7}" destId="{4AD48C89-6C46-45AD-95B7-776346FDE538}" srcOrd="0" destOrd="0" presId="urn:microsoft.com/office/officeart/2005/8/layout/list1"/>
    <dgm:cxn modelId="{232FD11B-27B5-44AF-8498-32E659030CED}" type="presParOf" srcId="{4624513E-AD64-4B2D-8CEA-A041ECA522C7}" destId="{E7E32B0B-3401-4D58-9B25-B49B3D15642C}" srcOrd="1" destOrd="0" presId="urn:microsoft.com/office/officeart/2005/8/layout/list1"/>
    <dgm:cxn modelId="{972E69FF-B67D-48FC-B510-76359E00728A}" type="presParOf" srcId="{A8657429-5D18-441C-A6D2-505F474496C9}" destId="{1B7AE4EA-A04D-420C-AA95-8C9D16386623}" srcOrd="17" destOrd="0" presId="urn:microsoft.com/office/officeart/2005/8/layout/list1"/>
    <dgm:cxn modelId="{FF4951CF-E017-4DC5-8D32-9757630C6C63}" type="presParOf" srcId="{A8657429-5D18-441C-A6D2-505F474496C9}" destId="{4E7C202A-43BF-4BE0-AC15-762A7687C040}" srcOrd="18" destOrd="0" presId="urn:microsoft.com/office/officeart/2005/8/layout/list1"/>
    <dgm:cxn modelId="{EE6AF5F7-4FA6-4BFB-B77D-BB0452DF6F6D}" type="presParOf" srcId="{A8657429-5D18-441C-A6D2-505F474496C9}" destId="{E5B39FB2-7869-4D00-98E7-C290E24BA27F}" srcOrd="19" destOrd="0" presId="urn:microsoft.com/office/officeart/2005/8/layout/list1"/>
    <dgm:cxn modelId="{754AD9EF-9ECC-4BCC-8B06-0DE26B00FF83}" type="presParOf" srcId="{A8657429-5D18-441C-A6D2-505F474496C9}" destId="{E9CBE4A8-ED04-4315-B215-09E9CC9D0BB9}" srcOrd="20" destOrd="0" presId="urn:microsoft.com/office/officeart/2005/8/layout/list1"/>
    <dgm:cxn modelId="{3042FDF4-DD87-4F3E-9EBE-9E03157469FF}" type="presParOf" srcId="{E9CBE4A8-ED04-4315-B215-09E9CC9D0BB9}" destId="{12A0E037-F69F-4F10-842A-DB78942997DA}" srcOrd="0" destOrd="0" presId="urn:microsoft.com/office/officeart/2005/8/layout/list1"/>
    <dgm:cxn modelId="{D37F95F1-16A9-41C0-BA75-0EEA4D4CC85B}" type="presParOf" srcId="{E9CBE4A8-ED04-4315-B215-09E9CC9D0BB9}" destId="{C313D3A5-89ED-4455-A25A-4D5F6C888D4E}" srcOrd="1" destOrd="0" presId="urn:microsoft.com/office/officeart/2005/8/layout/list1"/>
    <dgm:cxn modelId="{69BCDEAD-D1DF-4829-9AB5-EF3C4410F032}" type="presParOf" srcId="{A8657429-5D18-441C-A6D2-505F474496C9}" destId="{DC0302AA-7784-43AA-94BE-E6FCC51B7D29}" srcOrd="21" destOrd="0" presId="urn:microsoft.com/office/officeart/2005/8/layout/list1"/>
    <dgm:cxn modelId="{0B7E1F17-B3CE-4EC3-AE31-1AF0301A3CA5}" type="presParOf" srcId="{A8657429-5D18-441C-A6D2-505F474496C9}" destId="{A941134D-6D98-495A-B1E0-194853532E0A}" srcOrd="22"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по условию задания установите, какие знания необходимо использовать для выполнения данного задания</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выделите для себя из текста полезные новые знания</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найдите ошибку в тексте, выявите ее сущность</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ответьте на вопросы, связанные с действием и способом его осуществления: «Почему …», «Как …», «Каким образом …»</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4"/>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4"/>
      <dgm:spPr/>
    </dgm:pt>
    <dgm:pt modelId="{2E39BD4A-F289-469D-8169-B44A907A6626}" type="pres">
      <dgm:prSet presAssocID="{E5DFD9D3-4B5E-46F6-815D-CBEDB3489619}" presName="dstNode" presStyleLbl="node1" presStyleIdx="0" presStyleCnt="4"/>
      <dgm:spPr/>
    </dgm:pt>
    <dgm:pt modelId="{09C0B779-4F9E-4131-B480-B4E0F3A21C96}" type="pres">
      <dgm:prSet presAssocID="{854A645D-13C1-4306-8595-5A7C61DBAB76}" presName="text_1" presStyleLbl="node1" presStyleIdx="0" presStyleCnt="4">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4"/>
      <dgm:spPr/>
    </dgm:pt>
    <dgm:pt modelId="{75F2FA1B-92EC-4ED8-91D5-76797471E852}" type="pres">
      <dgm:prSet presAssocID="{98A84DAF-A70D-460D-8507-28943C4200D2}" presName="text_2" presStyleLbl="node1" presStyleIdx="1" presStyleCnt="4">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4"/>
      <dgm:spPr/>
    </dgm:pt>
    <dgm:pt modelId="{C950E05E-A089-4BCA-827F-900E538626D6}" type="pres">
      <dgm:prSet presAssocID="{CB6334C5-E469-4408-9EFD-5095F2BE9136}" presName="text_3" presStyleLbl="node1" presStyleIdx="2" presStyleCnt="4">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4"/>
      <dgm:spPr/>
    </dgm:pt>
    <dgm:pt modelId="{C72CED02-93C8-481D-A8BF-25FB070416D5}" type="pres">
      <dgm:prSet presAssocID="{5AB91750-6607-44A2-B8DF-A12C91783FA6}" presName="text_4" presStyleLbl="node1" presStyleIdx="3" presStyleCnt="4">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4"/>
      <dgm:spPr/>
    </dgm:pt>
  </dgm:ptLst>
  <dgm:cxnLst>
    <dgm:cxn modelId="{FFEA9098-4FBE-425F-9F04-DF8A5AD92468}" srcId="{E5DFD9D3-4B5E-46F6-815D-CBEDB3489619}" destId="{5AB91750-6607-44A2-B8DF-A12C91783FA6}" srcOrd="3" destOrd="0" parTransId="{EADDF496-C3E9-495A-B756-701943142451}" sibTransId="{F4721762-C04F-46C9-B7ED-FD6F2735D65C}"/>
    <dgm:cxn modelId="{1D8A4B76-684C-4D49-A485-9BD803B4D499}" type="presOf" srcId="{98A84DAF-A70D-460D-8507-28943C4200D2}" destId="{75F2FA1B-92EC-4ED8-91D5-76797471E852}" srcOrd="0" destOrd="0" presId="urn:microsoft.com/office/officeart/2008/layout/VerticalCurvedList"/>
    <dgm:cxn modelId="{92CE58DD-7F5F-4BE2-9535-C466E4B11CDE}" srcId="{E5DFD9D3-4B5E-46F6-815D-CBEDB3489619}" destId="{CB6334C5-E469-4408-9EFD-5095F2BE9136}" srcOrd="2" destOrd="0" parTransId="{48EF0DE1-107F-46DB-B704-BC0D9A40F8FA}" sibTransId="{CBB1B792-9ACF-406F-919F-E9DE2C3ACBCB}"/>
    <dgm:cxn modelId="{9BE42DEF-C32A-4B2B-9236-85AEC879C6E2}" type="presOf" srcId="{5AB91750-6607-44A2-B8DF-A12C91783FA6}" destId="{C72CED02-93C8-481D-A8BF-25FB070416D5}" srcOrd="0" destOrd="0" presId="urn:microsoft.com/office/officeart/2008/layout/VerticalCurvedList"/>
    <dgm:cxn modelId="{C0599EF0-275B-4AB6-852F-A14243B28D1B}" type="presOf" srcId="{E5DFD9D3-4B5E-46F6-815D-CBEDB3489619}" destId="{C019D9C2-4EFA-403C-AE31-CFE6940FAA58}" srcOrd="0" destOrd="0" presId="urn:microsoft.com/office/officeart/2008/layout/VerticalCurvedList"/>
    <dgm:cxn modelId="{791B1601-768E-49C9-82DB-B80A95D50CCF}" type="presOf" srcId="{03B7A95D-C911-42EA-8176-20F1D8C57FA6}" destId="{723D6834-400D-43A5-BC6E-3037F4D468A0}"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346CAE12-958B-4C9D-A06B-18A6A50A6584}" type="presOf" srcId="{CB6334C5-E469-4408-9EFD-5095F2BE9136}" destId="{C950E05E-A089-4BCA-827F-900E538626D6}" srcOrd="0" destOrd="0" presId="urn:microsoft.com/office/officeart/2008/layout/VerticalCurvedList"/>
    <dgm:cxn modelId="{D635A0CE-B4F2-46BF-A8E9-1E2D579D6177}" type="presOf" srcId="{854A645D-13C1-4306-8595-5A7C61DBAB76}" destId="{09C0B779-4F9E-4131-B480-B4E0F3A21C96}"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790AF080-BB5E-4BA6-BDB3-78DADE694F36}" type="presParOf" srcId="{C019D9C2-4EFA-403C-AE31-CFE6940FAA58}" destId="{A5F3E3C2-4E5E-4574-8BD5-635D2A99BCE5}" srcOrd="0" destOrd="0" presId="urn:microsoft.com/office/officeart/2008/layout/VerticalCurvedList"/>
    <dgm:cxn modelId="{745E5E9C-3BED-459C-B4D8-25B112823F13}" type="presParOf" srcId="{A5F3E3C2-4E5E-4574-8BD5-635D2A99BCE5}" destId="{D43E8BE7-55B1-4909-BF52-059A5F03E1B6}" srcOrd="0" destOrd="0" presId="urn:microsoft.com/office/officeart/2008/layout/VerticalCurvedList"/>
    <dgm:cxn modelId="{990990A6-910A-43D7-A96B-CC3596A95135}" type="presParOf" srcId="{D43E8BE7-55B1-4909-BF52-059A5F03E1B6}" destId="{79A1D93B-90F2-4557-8F57-BBF34650DB10}" srcOrd="0" destOrd="0" presId="urn:microsoft.com/office/officeart/2008/layout/VerticalCurvedList"/>
    <dgm:cxn modelId="{D4785365-B86B-4D4E-8717-9A85E24C4F82}" type="presParOf" srcId="{D43E8BE7-55B1-4909-BF52-059A5F03E1B6}" destId="{723D6834-400D-43A5-BC6E-3037F4D468A0}" srcOrd="1" destOrd="0" presId="urn:microsoft.com/office/officeart/2008/layout/VerticalCurvedList"/>
    <dgm:cxn modelId="{61119B8B-B133-4202-9918-A7F477AE75EF}" type="presParOf" srcId="{D43E8BE7-55B1-4909-BF52-059A5F03E1B6}" destId="{89A08640-77DE-4E68-A6C2-E4C188080C39}" srcOrd="2" destOrd="0" presId="urn:microsoft.com/office/officeart/2008/layout/VerticalCurvedList"/>
    <dgm:cxn modelId="{9E1B7FEE-291F-4D45-A381-C69B65EBFCA8}" type="presParOf" srcId="{D43E8BE7-55B1-4909-BF52-059A5F03E1B6}" destId="{2E39BD4A-F289-469D-8169-B44A907A6626}" srcOrd="3" destOrd="0" presId="urn:microsoft.com/office/officeart/2008/layout/VerticalCurvedList"/>
    <dgm:cxn modelId="{21440728-815E-4D8A-BBCE-6B6B376D7AE2}" type="presParOf" srcId="{A5F3E3C2-4E5E-4574-8BD5-635D2A99BCE5}" destId="{09C0B779-4F9E-4131-B480-B4E0F3A21C96}" srcOrd="1" destOrd="0" presId="urn:microsoft.com/office/officeart/2008/layout/VerticalCurvedList"/>
    <dgm:cxn modelId="{69614123-DFDF-49EE-BD40-9F0C952A67EC}" type="presParOf" srcId="{A5F3E3C2-4E5E-4574-8BD5-635D2A99BCE5}" destId="{7F7E9F9D-D9B1-40D5-A4A3-7B2241B67FC6}" srcOrd="2" destOrd="0" presId="urn:microsoft.com/office/officeart/2008/layout/VerticalCurvedList"/>
    <dgm:cxn modelId="{F4964786-E483-4F61-8DD4-5DA8862054A0}" type="presParOf" srcId="{7F7E9F9D-D9B1-40D5-A4A3-7B2241B67FC6}" destId="{064532F2-4B02-4363-9DE3-3601C24A185E}" srcOrd="0" destOrd="0" presId="urn:microsoft.com/office/officeart/2008/layout/VerticalCurvedList"/>
    <dgm:cxn modelId="{B473DF05-307F-4711-A896-C7524A3548F0}" type="presParOf" srcId="{A5F3E3C2-4E5E-4574-8BD5-635D2A99BCE5}" destId="{75F2FA1B-92EC-4ED8-91D5-76797471E852}" srcOrd="3" destOrd="0" presId="urn:microsoft.com/office/officeart/2008/layout/VerticalCurvedList"/>
    <dgm:cxn modelId="{02C45F20-7022-405D-B290-CE672B6DE62B}" type="presParOf" srcId="{A5F3E3C2-4E5E-4574-8BD5-635D2A99BCE5}" destId="{786DEAE0-91A6-4B14-8F60-64E79B007BBE}" srcOrd="4" destOrd="0" presId="urn:microsoft.com/office/officeart/2008/layout/VerticalCurvedList"/>
    <dgm:cxn modelId="{EE91CA69-25F4-4698-9F56-F415C176F3F8}" type="presParOf" srcId="{786DEAE0-91A6-4B14-8F60-64E79B007BBE}" destId="{080E90F4-28FF-4568-AABD-C966AC58FB53}" srcOrd="0" destOrd="0" presId="urn:microsoft.com/office/officeart/2008/layout/VerticalCurvedList"/>
    <dgm:cxn modelId="{431B0225-9644-4932-B0C2-441AC1E5F96E}" type="presParOf" srcId="{A5F3E3C2-4E5E-4574-8BD5-635D2A99BCE5}" destId="{C950E05E-A089-4BCA-827F-900E538626D6}" srcOrd="5" destOrd="0" presId="urn:microsoft.com/office/officeart/2008/layout/VerticalCurvedList"/>
    <dgm:cxn modelId="{92538BD5-3438-4A96-9F65-3BF6F58E4E6D}" type="presParOf" srcId="{A5F3E3C2-4E5E-4574-8BD5-635D2A99BCE5}" destId="{E4C58A01-2E7C-4788-BA63-14CD3507C376}" srcOrd="6" destOrd="0" presId="urn:microsoft.com/office/officeart/2008/layout/VerticalCurvedList"/>
    <dgm:cxn modelId="{A9001F3F-7D87-4C8C-96AC-A3E0C4D04CAB}" type="presParOf" srcId="{E4C58A01-2E7C-4788-BA63-14CD3507C376}" destId="{B1013B5B-6071-42AB-91A9-B4862EB5787A}" srcOrd="0" destOrd="0" presId="urn:microsoft.com/office/officeart/2008/layout/VerticalCurvedList"/>
    <dgm:cxn modelId="{EF876608-FB03-479B-9948-F38B824529CF}" type="presParOf" srcId="{A5F3E3C2-4E5E-4574-8BD5-635D2A99BCE5}" destId="{C72CED02-93C8-481D-A8BF-25FB070416D5}" srcOrd="7" destOrd="0" presId="urn:microsoft.com/office/officeart/2008/layout/VerticalCurvedList"/>
    <dgm:cxn modelId="{2A153890-5E7D-4CC0-81E6-88BCAE825EA2}" type="presParOf" srcId="{A5F3E3C2-4E5E-4574-8BD5-635D2A99BCE5}" destId="{C5CF0EFA-E4B4-4AE9-9211-8B86724686B6}" srcOrd="8" destOrd="0" presId="urn:microsoft.com/office/officeart/2008/layout/VerticalCurvedList"/>
    <dgm:cxn modelId="{C477D9BA-E6C8-4CA4-B4F2-320DDF21E42E}" type="presParOf" srcId="{C5CF0EFA-E4B4-4AE9-9211-8B86724686B6}" destId="{6B4F1216-C5A2-4309-AD2D-DDF3A08906B7}"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задайте вопросы к данному тексту</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найдите ошибку в тексте, определении, схеме, таблице</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дан перечень некоторых объектов, понятий и т.д., расположите их в определенном порядке</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3"/>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3"/>
      <dgm:spPr/>
    </dgm:pt>
    <dgm:pt modelId="{2E39BD4A-F289-469D-8169-B44A907A6626}" type="pres">
      <dgm:prSet presAssocID="{E5DFD9D3-4B5E-46F6-815D-CBEDB3489619}" presName="dstNode" presStyleLbl="node1" presStyleIdx="0" presStyleCnt="3"/>
      <dgm:spPr/>
    </dgm:pt>
    <dgm:pt modelId="{09C0B779-4F9E-4131-B480-B4E0F3A21C96}" type="pres">
      <dgm:prSet presAssocID="{854A645D-13C1-4306-8595-5A7C61DBAB76}" presName="text_1" presStyleLbl="node1" presStyleIdx="0" presStyleCnt="3">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3"/>
      <dgm:spPr/>
    </dgm:pt>
    <dgm:pt modelId="{75F2FA1B-92EC-4ED8-91D5-76797471E852}" type="pres">
      <dgm:prSet presAssocID="{98A84DAF-A70D-460D-8507-28943C4200D2}" presName="text_2" presStyleLbl="node1" presStyleIdx="1" presStyleCnt="3">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3"/>
      <dgm:spPr/>
    </dgm:pt>
    <dgm:pt modelId="{C950E05E-A089-4BCA-827F-900E538626D6}" type="pres">
      <dgm:prSet presAssocID="{CB6334C5-E469-4408-9EFD-5095F2BE9136}" presName="text_3" presStyleLbl="node1" presStyleIdx="2" presStyleCnt="3">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3"/>
      <dgm:spPr/>
    </dgm:pt>
  </dgm:ptLst>
  <dgm:cxnLst>
    <dgm:cxn modelId="{92CE58DD-7F5F-4BE2-9535-C466E4B11CDE}" srcId="{E5DFD9D3-4B5E-46F6-815D-CBEDB3489619}" destId="{CB6334C5-E469-4408-9EFD-5095F2BE9136}" srcOrd="2" destOrd="0" parTransId="{48EF0DE1-107F-46DB-B704-BC0D9A40F8FA}" sibTransId="{CBB1B792-9ACF-406F-919F-E9DE2C3ACBCB}"/>
    <dgm:cxn modelId="{BE247C41-B1B6-4311-A5EA-3BE5E3460661}" type="presOf" srcId="{854A645D-13C1-4306-8595-5A7C61DBAB76}" destId="{09C0B779-4F9E-4131-B480-B4E0F3A21C96}"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97D9327F-26F1-4D77-8E46-8E4D54C06EF9}" srcId="{E5DFD9D3-4B5E-46F6-815D-CBEDB3489619}" destId="{98A84DAF-A70D-460D-8507-28943C4200D2}" srcOrd="1" destOrd="0" parTransId="{8C99A59F-418A-4E33-A836-EEA13C165860}" sibTransId="{48E5DAB4-EDD9-49C0-A08E-ED0C7362A126}"/>
    <dgm:cxn modelId="{46A468B1-2EC9-4F42-A516-4BFEAE759B12}" type="presOf" srcId="{E5DFD9D3-4B5E-46F6-815D-CBEDB3489619}" destId="{C019D9C2-4EFA-403C-AE31-CFE6940FAA58}" srcOrd="0" destOrd="0" presId="urn:microsoft.com/office/officeart/2008/layout/VerticalCurvedList"/>
    <dgm:cxn modelId="{050C68B1-0F7F-40E8-B4B0-1CCE084C9C42}" type="presOf" srcId="{98A84DAF-A70D-460D-8507-28943C4200D2}" destId="{75F2FA1B-92EC-4ED8-91D5-76797471E852}" srcOrd="0" destOrd="0" presId="urn:microsoft.com/office/officeart/2008/layout/VerticalCurvedList"/>
    <dgm:cxn modelId="{5F34AB55-64BC-4E0F-9164-A4D5D02995EC}" type="presOf" srcId="{CB6334C5-E469-4408-9EFD-5095F2BE9136}" destId="{C950E05E-A089-4BCA-827F-900E538626D6}" srcOrd="0" destOrd="0" presId="urn:microsoft.com/office/officeart/2008/layout/VerticalCurvedList"/>
    <dgm:cxn modelId="{FF5363BC-F502-478B-B0C9-4C4995D7ADB6}" type="presOf" srcId="{03B7A95D-C911-42EA-8176-20F1D8C57FA6}" destId="{723D6834-400D-43A5-BC6E-3037F4D468A0}" srcOrd="0" destOrd="0" presId="urn:microsoft.com/office/officeart/2008/layout/VerticalCurvedList"/>
    <dgm:cxn modelId="{C01CA5FC-DFA1-4BD7-84B2-87B3FB29B456}" type="presParOf" srcId="{C019D9C2-4EFA-403C-AE31-CFE6940FAA58}" destId="{A5F3E3C2-4E5E-4574-8BD5-635D2A99BCE5}" srcOrd="0" destOrd="0" presId="urn:microsoft.com/office/officeart/2008/layout/VerticalCurvedList"/>
    <dgm:cxn modelId="{9F68CC6B-F70D-465A-A9B1-B21B6D52BA90}" type="presParOf" srcId="{A5F3E3C2-4E5E-4574-8BD5-635D2A99BCE5}" destId="{D43E8BE7-55B1-4909-BF52-059A5F03E1B6}" srcOrd="0" destOrd="0" presId="urn:microsoft.com/office/officeart/2008/layout/VerticalCurvedList"/>
    <dgm:cxn modelId="{EB10DF50-EB4F-4F85-B974-FD3E6BAE6862}" type="presParOf" srcId="{D43E8BE7-55B1-4909-BF52-059A5F03E1B6}" destId="{79A1D93B-90F2-4557-8F57-BBF34650DB10}" srcOrd="0" destOrd="0" presId="urn:microsoft.com/office/officeart/2008/layout/VerticalCurvedList"/>
    <dgm:cxn modelId="{A3ABCFB2-254A-4A31-BE29-8F1DD0030996}" type="presParOf" srcId="{D43E8BE7-55B1-4909-BF52-059A5F03E1B6}" destId="{723D6834-400D-43A5-BC6E-3037F4D468A0}" srcOrd="1" destOrd="0" presId="urn:microsoft.com/office/officeart/2008/layout/VerticalCurvedList"/>
    <dgm:cxn modelId="{E08E0162-A702-4B0A-8A0F-5C28401FA5FB}" type="presParOf" srcId="{D43E8BE7-55B1-4909-BF52-059A5F03E1B6}" destId="{89A08640-77DE-4E68-A6C2-E4C188080C39}" srcOrd="2" destOrd="0" presId="urn:microsoft.com/office/officeart/2008/layout/VerticalCurvedList"/>
    <dgm:cxn modelId="{BC570353-CA77-439D-9180-34E2C63F532E}" type="presParOf" srcId="{D43E8BE7-55B1-4909-BF52-059A5F03E1B6}" destId="{2E39BD4A-F289-469D-8169-B44A907A6626}" srcOrd="3" destOrd="0" presId="urn:microsoft.com/office/officeart/2008/layout/VerticalCurvedList"/>
    <dgm:cxn modelId="{4427B07F-DF49-4A74-B05C-7DD84B3CA01D}" type="presParOf" srcId="{A5F3E3C2-4E5E-4574-8BD5-635D2A99BCE5}" destId="{09C0B779-4F9E-4131-B480-B4E0F3A21C96}" srcOrd="1" destOrd="0" presId="urn:microsoft.com/office/officeart/2008/layout/VerticalCurvedList"/>
    <dgm:cxn modelId="{FBD893B2-B22C-43FC-A8A5-E65F5D4BEA45}" type="presParOf" srcId="{A5F3E3C2-4E5E-4574-8BD5-635D2A99BCE5}" destId="{7F7E9F9D-D9B1-40D5-A4A3-7B2241B67FC6}" srcOrd="2" destOrd="0" presId="urn:microsoft.com/office/officeart/2008/layout/VerticalCurvedList"/>
    <dgm:cxn modelId="{AC09ABBF-A130-4B27-A39B-434A2439A8A0}" type="presParOf" srcId="{7F7E9F9D-D9B1-40D5-A4A3-7B2241B67FC6}" destId="{064532F2-4B02-4363-9DE3-3601C24A185E}" srcOrd="0" destOrd="0" presId="urn:microsoft.com/office/officeart/2008/layout/VerticalCurvedList"/>
    <dgm:cxn modelId="{C5399351-ADAD-46DC-87FF-FDE289DCF7BF}" type="presParOf" srcId="{A5F3E3C2-4E5E-4574-8BD5-635D2A99BCE5}" destId="{75F2FA1B-92EC-4ED8-91D5-76797471E852}" srcOrd="3" destOrd="0" presId="urn:microsoft.com/office/officeart/2008/layout/VerticalCurvedList"/>
    <dgm:cxn modelId="{93140D78-BC57-45B9-B2B0-6B7B3052E25C}" type="presParOf" srcId="{A5F3E3C2-4E5E-4574-8BD5-635D2A99BCE5}" destId="{786DEAE0-91A6-4B14-8F60-64E79B007BBE}" srcOrd="4" destOrd="0" presId="urn:microsoft.com/office/officeart/2008/layout/VerticalCurvedList"/>
    <dgm:cxn modelId="{4BD2A511-834F-493B-A634-A6FA8371FE7A}" type="presParOf" srcId="{786DEAE0-91A6-4B14-8F60-64E79B007BBE}" destId="{080E90F4-28FF-4568-AABD-C966AC58FB53}" srcOrd="0" destOrd="0" presId="urn:microsoft.com/office/officeart/2008/layout/VerticalCurvedList"/>
    <dgm:cxn modelId="{CBC47432-9DC4-4FCD-A526-5BBDB2180FA5}" type="presParOf" srcId="{A5F3E3C2-4E5E-4574-8BD5-635D2A99BCE5}" destId="{C950E05E-A089-4BCA-827F-900E538626D6}" srcOrd="5" destOrd="0" presId="urn:microsoft.com/office/officeart/2008/layout/VerticalCurvedList"/>
    <dgm:cxn modelId="{AA727FC1-3FC2-49C6-A021-ADCE2CCE4BD3}" type="presParOf" srcId="{A5F3E3C2-4E5E-4574-8BD5-635D2A99BCE5}" destId="{E4C58A01-2E7C-4788-BA63-14CD3507C376}" srcOrd="6" destOrd="0" presId="urn:microsoft.com/office/officeart/2008/layout/VerticalCurvedList"/>
    <dgm:cxn modelId="{F44ACA7D-49CB-410C-BA92-7B1CBCF4308C}" type="presParOf" srcId="{E4C58A01-2E7C-4788-BA63-14CD3507C376}" destId="{B1013B5B-6071-42AB-91A9-B4862EB5787A}"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приведите примеры объектов, процессов реальной действительности, описываемых данным свойством, явлением и </a:t>
          </a:r>
          <a:r>
            <a:rPr lang="ru-RU" dirty="0" err="1" smtClean="0">
              <a:latin typeface="Times New Roman" panose="02020603050405020304" pitchFamily="18" charset="0"/>
              <a:ea typeface="Calibri" panose="020F0502020204030204" pitchFamily="34" charset="0"/>
              <a:cs typeface="Times New Roman" panose="02020603050405020304" pitchFamily="18" charset="0"/>
            </a:rPr>
            <a:t>т.д</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составьте содержательную прикладную задачу на применение изученного материала</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2"/>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2"/>
      <dgm:spPr/>
    </dgm:pt>
    <dgm:pt modelId="{2E39BD4A-F289-469D-8169-B44A907A6626}" type="pres">
      <dgm:prSet presAssocID="{E5DFD9D3-4B5E-46F6-815D-CBEDB3489619}" presName="dstNode" presStyleLbl="node1" presStyleIdx="0" presStyleCnt="2"/>
      <dgm:spPr/>
    </dgm:pt>
    <dgm:pt modelId="{09C0B779-4F9E-4131-B480-B4E0F3A21C96}" type="pres">
      <dgm:prSet presAssocID="{854A645D-13C1-4306-8595-5A7C61DBAB76}" presName="text_1" presStyleLbl="node1" presStyleIdx="0" presStyleCnt="2">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2" custScaleX="68853" custScaleY="73531"/>
      <dgm:spPr/>
    </dgm:pt>
    <dgm:pt modelId="{75F2FA1B-92EC-4ED8-91D5-76797471E852}" type="pres">
      <dgm:prSet presAssocID="{98A84DAF-A70D-460D-8507-28943C4200D2}" presName="text_2" presStyleLbl="node1" presStyleIdx="1" presStyleCnt="2">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2" custScaleX="68853" custScaleY="71352"/>
      <dgm:spPr/>
    </dgm:pt>
  </dgm:ptLst>
  <dgm:cxnLst>
    <dgm:cxn modelId="{82C32423-C339-4898-9D8B-DBF377F7426E}" srcId="{E5DFD9D3-4B5E-46F6-815D-CBEDB3489619}" destId="{854A645D-13C1-4306-8595-5A7C61DBAB76}" srcOrd="0" destOrd="0" parTransId="{741F2146-268F-4F79-B6B5-152EB32677D8}" sibTransId="{03B7A95D-C911-42EA-8176-20F1D8C57FA6}"/>
    <dgm:cxn modelId="{97D9327F-26F1-4D77-8E46-8E4D54C06EF9}" srcId="{E5DFD9D3-4B5E-46F6-815D-CBEDB3489619}" destId="{98A84DAF-A70D-460D-8507-28943C4200D2}" srcOrd="1" destOrd="0" parTransId="{8C99A59F-418A-4E33-A836-EEA13C165860}" sibTransId="{48E5DAB4-EDD9-49C0-A08E-ED0C7362A126}"/>
    <dgm:cxn modelId="{37F3363C-A7BC-4986-AF02-34ADE5989812}" type="presOf" srcId="{854A645D-13C1-4306-8595-5A7C61DBAB76}" destId="{09C0B779-4F9E-4131-B480-B4E0F3A21C96}" srcOrd="0" destOrd="0" presId="urn:microsoft.com/office/officeart/2008/layout/VerticalCurvedList"/>
    <dgm:cxn modelId="{6E17B444-2968-4FFC-BCF8-2F3BF0527543}" type="presOf" srcId="{E5DFD9D3-4B5E-46F6-815D-CBEDB3489619}" destId="{C019D9C2-4EFA-403C-AE31-CFE6940FAA58}" srcOrd="0" destOrd="0" presId="urn:microsoft.com/office/officeart/2008/layout/VerticalCurvedList"/>
    <dgm:cxn modelId="{C14A3744-E2F0-48BC-B715-F7DA6ED23831}" type="presOf" srcId="{03B7A95D-C911-42EA-8176-20F1D8C57FA6}" destId="{723D6834-400D-43A5-BC6E-3037F4D468A0}" srcOrd="0" destOrd="0" presId="urn:microsoft.com/office/officeart/2008/layout/VerticalCurvedList"/>
    <dgm:cxn modelId="{BB36BCC6-03C7-448D-90C1-AD2B3C547F20}" type="presOf" srcId="{98A84DAF-A70D-460D-8507-28943C4200D2}" destId="{75F2FA1B-92EC-4ED8-91D5-76797471E852}" srcOrd="0" destOrd="0" presId="urn:microsoft.com/office/officeart/2008/layout/VerticalCurvedList"/>
    <dgm:cxn modelId="{64DEE987-4BD6-4496-9882-1F8CF2327C60}" type="presParOf" srcId="{C019D9C2-4EFA-403C-AE31-CFE6940FAA58}" destId="{A5F3E3C2-4E5E-4574-8BD5-635D2A99BCE5}" srcOrd="0" destOrd="0" presId="urn:microsoft.com/office/officeart/2008/layout/VerticalCurvedList"/>
    <dgm:cxn modelId="{FCA095F1-D52B-425F-AB99-A9546362742F}" type="presParOf" srcId="{A5F3E3C2-4E5E-4574-8BD5-635D2A99BCE5}" destId="{D43E8BE7-55B1-4909-BF52-059A5F03E1B6}" srcOrd="0" destOrd="0" presId="urn:microsoft.com/office/officeart/2008/layout/VerticalCurvedList"/>
    <dgm:cxn modelId="{39E95E53-9081-4310-B736-AB60FBBEE2FB}" type="presParOf" srcId="{D43E8BE7-55B1-4909-BF52-059A5F03E1B6}" destId="{79A1D93B-90F2-4557-8F57-BBF34650DB10}" srcOrd="0" destOrd="0" presId="urn:microsoft.com/office/officeart/2008/layout/VerticalCurvedList"/>
    <dgm:cxn modelId="{7D720CC6-18D0-43D0-A4AD-3040ABD2E9C1}" type="presParOf" srcId="{D43E8BE7-55B1-4909-BF52-059A5F03E1B6}" destId="{723D6834-400D-43A5-BC6E-3037F4D468A0}" srcOrd="1" destOrd="0" presId="urn:microsoft.com/office/officeart/2008/layout/VerticalCurvedList"/>
    <dgm:cxn modelId="{043118DB-09C5-426A-812A-494E294E826B}" type="presParOf" srcId="{D43E8BE7-55B1-4909-BF52-059A5F03E1B6}" destId="{89A08640-77DE-4E68-A6C2-E4C188080C39}" srcOrd="2" destOrd="0" presId="urn:microsoft.com/office/officeart/2008/layout/VerticalCurvedList"/>
    <dgm:cxn modelId="{1DAF3C1E-D14A-4B1B-8E0D-B504EB71F165}" type="presParOf" srcId="{D43E8BE7-55B1-4909-BF52-059A5F03E1B6}" destId="{2E39BD4A-F289-469D-8169-B44A907A6626}" srcOrd="3" destOrd="0" presId="urn:microsoft.com/office/officeart/2008/layout/VerticalCurvedList"/>
    <dgm:cxn modelId="{7C4C18DD-61CF-400C-A45B-F10C3F1E72B7}" type="presParOf" srcId="{A5F3E3C2-4E5E-4574-8BD5-635D2A99BCE5}" destId="{09C0B779-4F9E-4131-B480-B4E0F3A21C96}" srcOrd="1" destOrd="0" presId="urn:microsoft.com/office/officeart/2008/layout/VerticalCurvedList"/>
    <dgm:cxn modelId="{C535D9FE-628B-4655-AD4C-F4ED2D692CB5}" type="presParOf" srcId="{A5F3E3C2-4E5E-4574-8BD5-635D2A99BCE5}" destId="{7F7E9F9D-D9B1-40D5-A4A3-7B2241B67FC6}" srcOrd="2" destOrd="0" presId="urn:microsoft.com/office/officeart/2008/layout/VerticalCurvedList"/>
    <dgm:cxn modelId="{917CB85B-63D6-4F8C-A7C5-DD54A6A870A9}" type="presParOf" srcId="{7F7E9F9D-D9B1-40D5-A4A3-7B2241B67FC6}" destId="{064532F2-4B02-4363-9DE3-3601C24A185E}" srcOrd="0" destOrd="0" presId="urn:microsoft.com/office/officeart/2008/layout/VerticalCurvedList"/>
    <dgm:cxn modelId="{8FB594C5-1C65-4621-B55D-69FFCB822DE8}" type="presParOf" srcId="{A5F3E3C2-4E5E-4574-8BD5-635D2A99BCE5}" destId="{75F2FA1B-92EC-4ED8-91D5-76797471E852}" srcOrd="3" destOrd="0" presId="urn:microsoft.com/office/officeart/2008/layout/VerticalCurvedList"/>
    <dgm:cxn modelId="{2CF37EFC-355F-4457-A206-49B6BDB707B4}" type="presParOf" srcId="{A5F3E3C2-4E5E-4574-8BD5-635D2A99BCE5}" destId="{786DEAE0-91A6-4B14-8F60-64E79B007BBE}" srcOrd="4" destOrd="0" presId="urn:microsoft.com/office/officeart/2008/layout/VerticalCurvedList"/>
    <dgm:cxn modelId="{7A01425C-3E38-4A6C-9CDF-EFE6903D7843}" type="presParOf" srcId="{786DEAE0-91A6-4B14-8F60-64E79B007BBE}" destId="{080E90F4-28FF-4568-AABD-C966AC58FB53}"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err="1" smtClean="0">
              <a:latin typeface="Times New Roman" panose="02020603050405020304" pitchFamily="18" charset="0"/>
              <a:ea typeface="Calibri" panose="020F0502020204030204" pitchFamily="34" charset="0"/>
              <a:cs typeface="Times New Roman" panose="02020603050405020304" pitchFamily="18" charset="0"/>
            </a:rPr>
            <a:t>межпредметная</a:t>
          </a:r>
          <a:r>
            <a:rPr lang="ru-RU" dirty="0" smtClean="0">
              <a:latin typeface="Times New Roman" panose="02020603050405020304" pitchFamily="18" charset="0"/>
              <a:ea typeface="Calibri" panose="020F0502020204030204" pitchFamily="34" charset="0"/>
              <a:cs typeface="Times New Roman" panose="02020603050405020304" pitchFamily="18" charset="0"/>
            </a:rPr>
            <a:t> неделя</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выполнение практической части олимпиады</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экскурсии на предприятия</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экскурсии в музеи </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4"/>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4"/>
      <dgm:spPr/>
    </dgm:pt>
    <dgm:pt modelId="{2E39BD4A-F289-469D-8169-B44A907A6626}" type="pres">
      <dgm:prSet presAssocID="{E5DFD9D3-4B5E-46F6-815D-CBEDB3489619}" presName="dstNode" presStyleLbl="node1" presStyleIdx="0" presStyleCnt="4"/>
      <dgm:spPr/>
    </dgm:pt>
    <dgm:pt modelId="{09C0B779-4F9E-4131-B480-B4E0F3A21C96}" type="pres">
      <dgm:prSet presAssocID="{854A645D-13C1-4306-8595-5A7C61DBAB76}" presName="text_1" presStyleLbl="node1" presStyleIdx="0" presStyleCnt="4">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4"/>
      <dgm:spPr/>
    </dgm:pt>
    <dgm:pt modelId="{75F2FA1B-92EC-4ED8-91D5-76797471E852}" type="pres">
      <dgm:prSet presAssocID="{98A84DAF-A70D-460D-8507-28943C4200D2}" presName="text_2" presStyleLbl="node1" presStyleIdx="1" presStyleCnt="4">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4"/>
      <dgm:spPr/>
    </dgm:pt>
    <dgm:pt modelId="{C950E05E-A089-4BCA-827F-900E538626D6}" type="pres">
      <dgm:prSet presAssocID="{CB6334C5-E469-4408-9EFD-5095F2BE9136}" presName="text_3" presStyleLbl="node1" presStyleIdx="2" presStyleCnt="4">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4"/>
      <dgm:spPr/>
    </dgm:pt>
    <dgm:pt modelId="{C72CED02-93C8-481D-A8BF-25FB070416D5}" type="pres">
      <dgm:prSet presAssocID="{5AB91750-6607-44A2-B8DF-A12C91783FA6}" presName="text_4" presStyleLbl="node1" presStyleIdx="3" presStyleCnt="4">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4"/>
      <dgm:spPr/>
    </dgm:pt>
  </dgm:ptLst>
  <dgm:cxnLst>
    <dgm:cxn modelId="{95F0B77B-0507-420F-B051-FE5C443BBA54}" type="presOf" srcId="{854A645D-13C1-4306-8595-5A7C61DBAB76}" destId="{09C0B779-4F9E-4131-B480-B4E0F3A21C96}" srcOrd="0" destOrd="0" presId="urn:microsoft.com/office/officeart/2008/layout/VerticalCurvedList"/>
    <dgm:cxn modelId="{92CE58DD-7F5F-4BE2-9535-C466E4B11CDE}" srcId="{E5DFD9D3-4B5E-46F6-815D-CBEDB3489619}" destId="{CB6334C5-E469-4408-9EFD-5095F2BE9136}" srcOrd="2" destOrd="0" parTransId="{48EF0DE1-107F-46DB-B704-BC0D9A40F8FA}" sibTransId="{CBB1B792-9ACF-406F-919F-E9DE2C3ACBCB}"/>
    <dgm:cxn modelId="{9152EF6B-D395-47F0-A2B1-E6373F81F80B}" type="presOf" srcId="{98A84DAF-A70D-460D-8507-28943C4200D2}" destId="{75F2FA1B-92EC-4ED8-91D5-76797471E852}"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97D9327F-26F1-4D77-8E46-8E4D54C06EF9}" srcId="{E5DFD9D3-4B5E-46F6-815D-CBEDB3489619}" destId="{98A84DAF-A70D-460D-8507-28943C4200D2}" srcOrd="1" destOrd="0" parTransId="{8C99A59F-418A-4E33-A836-EEA13C165860}" sibTransId="{48E5DAB4-EDD9-49C0-A08E-ED0C7362A126}"/>
    <dgm:cxn modelId="{FFEA9098-4FBE-425F-9F04-DF8A5AD92468}" srcId="{E5DFD9D3-4B5E-46F6-815D-CBEDB3489619}" destId="{5AB91750-6607-44A2-B8DF-A12C91783FA6}" srcOrd="3" destOrd="0" parTransId="{EADDF496-C3E9-495A-B756-701943142451}" sibTransId="{F4721762-C04F-46C9-B7ED-FD6F2735D65C}"/>
    <dgm:cxn modelId="{4E276450-B979-4511-8713-92841612BCAA}" type="presOf" srcId="{5AB91750-6607-44A2-B8DF-A12C91783FA6}" destId="{C72CED02-93C8-481D-A8BF-25FB070416D5}" srcOrd="0" destOrd="0" presId="urn:microsoft.com/office/officeart/2008/layout/VerticalCurvedList"/>
    <dgm:cxn modelId="{D3FA2D36-F8B1-4C14-8C72-42B93A9C979C}" type="presOf" srcId="{CB6334C5-E469-4408-9EFD-5095F2BE9136}" destId="{C950E05E-A089-4BCA-827F-900E538626D6}" srcOrd="0" destOrd="0" presId="urn:microsoft.com/office/officeart/2008/layout/VerticalCurvedList"/>
    <dgm:cxn modelId="{E0987F9F-4653-41ED-B968-46BA47113932}" type="presOf" srcId="{E5DFD9D3-4B5E-46F6-815D-CBEDB3489619}" destId="{C019D9C2-4EFA-403C-AE31-CFE6940FAA58}" srcOrd="0" destOrd="0" presId="urn:microsoft.com/office/officeart/2008/layout/VerticalCurvedList"/>
    <dgm:cxn modelId="{AFC3B9FF-BFD9-4060-96A8-3538AAAF3E5C}" type="presOf" srcId="{03B7A95D-C911-42EA-8176-20F1D8C57FA6}" destId="{723D6834-400D-43A5-BC6E-3037F4D468A0}" srcOrd="0" destOrd="0" presId="urn:microsoft.com/office/officeart/2008/layout/VerticalCurvedList"/>
    <dgm:cxn modelId="{AE06624E-FFFC-404B-8F1C-8000F9558DFF}" type="presParOf" srcId="{C019D9C2-4EFA-403C-AE31-CFE6940FAA58}" destId="{A5F3E3C2-4E5E-4574-8BD5-635D2A99BCE5}" srcOrd="0" destOrd="0" presId="urn:microsoft.com/office/officeart/2008/layout/VerticalCurvedList"/>
    <dgm:cxn modelId="{EE6B3FC5-F268-44BC-A49E-65C80DEB04D7}" type="presParOf" srcId="{A5F3E3C2-4E5E-4574-8BD5-635D2A99BCE5}" destId="{D43E8BE7-55B1-4909-BF52-059A5F03E1B6}" srcOrd="0" destOrd="0" presId="urn:microsoft.com/office/officeart/2008/layout/VerticalCurvedList"/>
    <dgm:cxn modelId="{81CA3073-5D1A-4A5D-8375-4DE3B526081E}" type="presParOf" srcId="{D43E8BE7-55B1-4909-BF52-059A5F03E1B6}" destId="{79A1D93B-90F2-4557-8F57-BBF34650DB10}" srcOrd="0" destOrd="0" presId="urn:microsoft.com/office/officeart/2008/layout/VerticalCurvedList"/>
    <dgm:cxn modelId="{F2872489-CA18-4339-946E-0D983F0A3A2C}" type="presParOf" srcId="{D43E8BE7-55B1-4909-BF52-059A5F03E1B6}" destId="{723D6834-400D-43A5-BC6E-3037F4D468A0}" srcOrd="1" destOrd="0" presId="urn:microsoft.com/office/officeart/2008/layout/VerticalCurvedList"/>
    <dgm:cxn modelId="{AF798049-EBFA-4CC6-9C50-E4DD89417987}" type="presParOf" srcId="{D43E8BE7-55B1-4909-BF52-059A5F03E1B6}" destId="{89A08640-77DE-4E68-A6C2-E4C188080C39}" srcOrd="2" destOrd="0" presId="urn:microsoft.com/office/officeart/2008/layout/VerticalCurvedList"/>
    <dgm:cxn modelId="{9E6D56CD-0502-40EB-BEAB-59B9F82536A5}" type="presParOf" srcId="{D43E8BE7-55B1-4909-BF52-059A5F03E1B6}" destId="{2E39BD4A-F289-469D-8169-B44A907A6626}" srcOrd="3" destOrd="0" presId="urn:microsoft.com/office/officeart/2008/layout/VerticalCurvedList"/>
    <dgm:cxn modelId="{C106BF0F-76CC-498B-9BCC-38CDB2B5EC50}" type="presParOf" srcId="{A5F3E3C2-4E5E-4574-8BD5-635D2A99BCE5}" destId="{09C0B779-4F9E-4131-B480-B4E0F3A21C96}" srcOrd="1" destOrd="0" presId="urn:microsoft.com/office/officeart/2008/layout/VerticalCurvedList"/>
    <dgm:cxn modelId="{D4160D86-6E1A-4323-9D15-7F99874132C6}" type="presParOf" srcId="{A5F3E3C2-4E5E-4574-8BD5-635D2A99BCE5}" destId="{7F7E9F9D-D9B1-40D5-A4A3-7B2241B67FC6}" srcOrd="2" destOrd="0" presId="urn:microsoft.com/office/officeart/2008/layout/VerticalCurvedList"/>
    <dgm:cxn modelId="{1487A363-2E8D-44D5-8EB4-39E3A766FDFD}" type="presParOf" srcId="{7F7E9F9D-D9B1-40D5-A4A3-7B2241B67FC6}" destId="{064532F2-4B02-4363-9DE3-3601C24A185E}" srcOrd="0" destOrd="0" presId="urn:microsoft.com/office/officeart/2008/layout/VerticalCurvedList"/>
    <dgm:cxn modelId="{9E5AA670-CFAE-43EC-983F-249D01450FD4}" type="presParOf" srcId="{A5F3E3C2-4E5E-4574-8BD5-635D2A99BCE5}" destId="{75F2FA1B-92EC-4ED8-91D5-76797471E852}" srcOrd="3" destOrd="0" presId="urn:microsoft.com/office/officeart/2008/layout/VerticalCurvedList"/>
    <dgm:cxn modelId="{A0ECC9E6-3128-4DAA-A1D7-E27CE7457AAA}" type="presParOf" srcId="{A5F3E3C2-4E5E-4574-8BD5-635D2A99BCE5}" destId="{786DEAE0-91A6-4B14-8F60-64E79B007BBE}" srcOrd="4" destOrd="0" presId="urn:microsoft.com/office/officeart/2008/layout/VerticalCurvedList"/>
    <dgm:cxn modelId="{D275C1E0-590E-4E5C-8CEC-ABCF0C1BF80D}" type="presParOf" srcId="{786DEAE0-91A6-4B14-8F60-64E79B007BBE}" destId="{080E90F4-28FF-4568-AABD-C966AC58FB53}" srcOrd="0" destOrd="0" presId="urn:microsoft.com/office/officeart/2008/layout/VerticalCurvedList"/>
    <dgm:cxn modelId="{D066023D-FAF6-41E1-93C4-5DDDF3CB2CBE}" type="presParOf" srcId="{A5F3E3C2-4E5E-4574-8BD5-635D2A99BCE5}" destId="{C950E05E-A089-4BCA-827F-900E538626D6}" srcOrd="5" destOrd="0" presId="urn:microsoft.com/office/officeart/2008/layout/VerticalCurvedList"/>
    <dgm:cxn modelId="{FD1654A0-5820-446B-BFA0-FCAD4A748196}" type="presParOf" srcId="{A5F3E3C2-4E5E-4574-8BD5-635D2A99BCE5}" destId="{E4C58A01-2E7C-4788-BA63-14CD3507C376}" srcOrd="6" destOrd="0" presId="urn:microsoft.com/office/officeart/2008/layout/VerticalCurvedList"/>
    <dgm:cxn modelId="{6B75FEFF-DDFB-467B-A0A8-3AA876A20CE5}" type="presParOf" srcId="{E4C58A01-2E7C-4788-BA63-14CD3507C376}" destId="{B1013B5B-6071-42AB-91A9-B4862EB5787A}" srcOrd="0" destOrd="0" presId="urn:microsoft.com/office/officeart/2008/layout/VerticalCurvedList"/>
    <dgm:cxn modelId="{1FF83206-E5B5-495F-8D8D-CA3060B972C8}" type="presParOf" srcId="{A5F3E3C2-4E5E-4574-8BD5-635D2A99BCE5}" destId="{C72CED02-93C8-481D-A8BF-25FB070416D5}" srcOrd="7" destOrd="0" presId="urn:microsoft.com/office/officeart/2008/layout/VerticalCurvedList"/>
    <dgm:cxn modelId="{1C088018-F02D-4441-BE42-09432DEC87BA}" type="presParOf" srcId="{A5F3E3C2-4E5E-4574-8BD5-635D2A99BCE5}" destId="{C5CF0EFA-E4B4-4AE9-9211-8B86724686B6}" srcOrd="8" destOrd="0" presId="urn:microsoft.com/office/officeart/2008/layout/VerticalCurvedList"/>
    <dgm:cxn modelId="{F3791DA4-6F0B-4FE3-B9AD-FE66337518F7}" type="presParOf" srcId="{C5CF0EFA-E4B4-4AE9-9211-8B86724686B6}" destId="{6B4F1216-C5A2-4309-AD2D-DDF3A08906B7}"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практические (проекты, эксперименты, исследование, наблюдение) </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словесные (диспуты, дебаты, дискуссии, беседы)</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2"/>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2"/>
      <dgm:spPr/>
    </dgm:pt>
    <dgm:pt modelId="{2E39BD4A-F289-469D-8169-B44A907A6626}" type="pres">
      <dgm:prSet presAssocID="{E5DFD9D3-4B5E-46F6-815D-CBEDB3489619}" presName="dstNode" presStyleLbl="node1" presStyleIdx="0" presStyleCnt="2"/>
      <dgm:spPr/>
    </dgm:pt>
    <dgm:pt modelId="{09C0B779-4F9E-4131-B480-B4E0F3A21C96}" type="pres">
      <dgm:prSet presAssocID="{854A645D-13C1-4306-8595-5A7C61DBAB76}" presName="text_1" presStyleLbl="node1" presStyleIdx="0" presStyleCnt="2">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2"/>
      <dgm:spPr/>
    </dgm:pt>
    <dgm:pt modelId="{75F2FA1B-92EC-4ED8-91D5-76797471E852}" type="pres">
      <dgm:prSet presAssocID="{98A84DAF-A70D-460D-8507-28943C4200D2}" presName="text_2" presStyleLbl="node1" presStyleIdx="1" presStyleCnt="2">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2"/>
      <dgm:spPr/>
    </dgm:pt>
  </dgm:ptLst>
  <dgm:cxnLst>
    <dgm:cxn modelId="{CCAA2505-DE6F-46E4-AEC0-548DD31FB84F}" type="presOf" srcId="{03B7A95D-C911-42EA-8176-20F1D8C57FA6}" destId="{723D6834-400D-43A5-BC6E-3037F4D468A0}" srcOrd="0" destOrd="0" presId="urn:microsoft.com/office/officeart/2008/layout/VerticalCurvedList"/>
    <dgm:cxn modelId="{F3AF5D1B-6754-4BE9-9F2E-2DEA8BB337F9}" type="presOf" srcId="{854A645D-13C1-4306-8595-5A7C61DBAB76}" destId="{09C0B779-4F9E-4131-B480-B4E0F3A21C96}"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97D9327F-26F1-4D77-8E46-8E4D54C06EF9}" srcId="{E5DFD9D3-4B5E-46F6-815D-CBEDB3489619}" destId="{98A84DAF-A70D-460D-8507-28943C4200D2}" srcOrd="1" destOrd="0" parTransId="{8C99A59F-418A-4E33-A836-EEA13C165860}" sibTransId="{48E5DAB4-EDD9-49C0-A08E-ED0C7362A126}"/>
    <dgm:cxn modelId="{D0CB1360-C91C-4BE2-873F-5D50BEA17131}" type="presOf" srcId="{98A84DAF-A70D-460D-8507-28943C4200D2}" destId="{75F2FA1B-92EC-4ED8-91D5-76797471E852}" srcOrd="0" destOrd="0" presId="urn:microsoft.com/office/officeart/2008/layout/VerticalCurvedList"/>
    <dgm:cxn modelId="{A52FF1C9-D9FB-4163-8522-AAADC0BF52B2}" type="presOf" srcId="{E5DFD9D3-4B5E-46F6-815D-CBEDB3489619}" destId="{C019D9C2-4EFA-403C-AE31-CFE6940FAA58}" srcOrd="0" destOrd="0" presId="urn:microsoft.com/office/officeart/2008/layout/VerticalCurvedList"/>
    <dgm:cxn modelId="{E5DC720E-6D56-4944-ABD5-87C1E165F821}" type="presParOf" srcId="{C019D9C2-4EFA-403C-AE31-CFE6940FAA58}" destId="{A5F3E3C2-4E5E-4574-8BD5-635D2A99BCE5}" srcOrd="0" destOrd="0" presId="urn:microsoft.com/office/officeart/2008/layout/VerticalCurvedList"/>
    <dgm:cxn modelId="{A0333788-C23E-42EE-9BF8-3F82A073CF50}" type="presParOf" srcId="{A5F3E3C2-4E5E-4574-8BD5-635D2A99BCE5}" destId="{D43E8BE7-55B1-4909-BF52-059A5F03E1B6}" srcOrd="0" destOrd="0" presId="urn:microsoft.com/office/officeart/2008/layout/VerticalCurvedList"/>
    <dgm:cxn modelId="{95D32154-B4D2-43B5-8630-3C60A91D978E}" type="presParOf" srcId="{D43E8BE7-55B1-4909-BF52-059A5F03E1B6}" destId="{79A1D93B-90F2-4557-8F57-BBF34650DB10}" srcOrd="0" destOrd="0" presId="urn:microsoft.com/office/officeart/2008/layout/VerticalCurvedList"/>
    <dgm:cxn modelId="{9EFE1C45-D823-4E90-8086-3055BB1608AA}" type="presParOf" srcId="{D43E8BE7-55B1-4909-BF52-059A5F03E1B6}" destId="{723D6834-400D-43A5-BC6E-3037F4D468A0}" srcOrd="1" destOrd="0" presId="urn:microsoft.com/office/officeart/2008/layout/VerticalCurvedList"/>
    <dgm:cxn modelId="{38205F80-958E-466F-A312-D2345E6C29C5}" type="presParOf" srcId="{D43E8BE7-55B1-4909-BF52-059A5F03E1B6}" destId="{89A08640-77DE-4E68-A6C2-E4C188080C39}" srcOrd="2" destOrd="0" presId="urn:microsoft.com/office/officeart/2008/layout/VerticalCurvedList"/>
    <dgm:cxn modelId="{284EC13E-08E9-4AEF-8BDD-769210FE85CB}" type="presParOf" srcId="{D43E8BE7-55B1-4909-BF52-059A5F03E1B6}" destId="{2E39BD4A-F289-469D-8169-B44A907A6626}" srcOrd="3" destOrd="0" presId="urn:microsoft.com/office/officeart/2008/layout/VerticalCurvedList"/>
    <dgm:cxn modelId="{0A598C64-9447-4493-A97F-02BD5CD9D685}" type="presParOf" srcId="{A5F3E3C2-4E5E-4574-8BD5-635D2A99BCE5}" destId="{09C0B779-4F9E-4131-B480-B4E0F3A21C96}" srcOrd="1" destOrd="0" presId="urn:microsoft.com/office/officeart/2008/layout/VerticalCurvedList"/>
    <dgm:cxn modelId="{3B4E7E57-A594-4854-B016-E92F47A463CB}" type="presParOf" srcId="{A5F3E3C2-4E5E-4574-8BD5-635D2A99BCE5}" destId="{7F7E9F9D-D9B1-40D5-A4A3-7B2241B67FC6}" srcOrd="2" destOrd="0" presId="urn:microsoft.com/office/officeart/2008/layout/VerticalCurvedList"/>
    <dgm:cxn modelId="{9D7012D7-3540-4CDE-AAAF-57CDED65E4C8}" type="presParOf" srcId="{7F7E9F9D-D9B1-40D5-A4A3-7B2241B67FC6}" destId="{064532F2-4B02-4363-9DE3-3601C24A185E}" srcOrd="0" destOrd="0" presId="urn:microsoft.com/office/officeart/2008/layout/VerticalCurvedList"/>
    <dgm:cxn modelId="{177F7751-9C13-4289-855D-7EED36B9DC0A}" type="presParOf" srcId="{A5F3E3C2-4E5E-4574-8BD5-635D2A99BCE5}" destId="{75F2FA1B-92EC-4ED8-91D5-76797471E852}" srcOrd="3" destOrd="0" presId="urn:microsoft.com/office/officeart/2008/layout/VerticalCurvedList"/>
    <dgm:cxn modelId="{49B7AA22-5FF2-4ACB-A718-FCD2FFA913A0}" type="presParOf" srcId="{A5F3E3C2-4E5E-4574-8BD5-635D2A99BCE5}" destId="{786DEAE0-91A6-4B14-8F60-64E79B007BBE}" srcOrd="4" destOrd="0" presId="urn:microsoft.com/office/officeart/2008/layout/VerticalCurvedList"/>
    <dgm:cxn modelId="{7D4139E9-E9CC-44EF-8304-3C4F5ABB23B1}" type="presParOf" srcId="{786DEAE0-91A6-4B14-8F60-64E79B007BBE}" destId="{080E90F4-28FF-4568-AABD-C966AC58FB53}" srcOrd="0" destOrd="0" presId="urn:microsoft.com/office/officeart/2008/layout/VerticalCurvedList"/>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429257-507F-4C68-B684-F50D61348EEA}"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341BE9FF-3C52-4CFE-BDDB-BEB0F11C652D}">
      <dgm:prSet phldrT="[Текст]"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2000" dirty="0" smtClean="0">
              <a:solidFill>
                <a:schemeClr val="bg1"/>
              </a:solidFill>
              <a:latin typeface="Times New Roman" panose="02020603050405020304" pitchFamily="18" charset="0"/>
              <a:ea typeface="Times New Roman" panose="02020603050405020304" pitchFamily="18" charset="0"/>
            </a:rPr>
            <a:t>знания сведений, правил, принципов</a:t>
          </a:r>
          <a:endParaRPr lang="ru-RU" sz="2000" dirty="0">
            <a:solidFill>
              <a:schemeClr val="bg1"/>
            </a:solidFill>
          </a:endParaRPr>
        </a:p>
      </dgm:t>
    </dgm:pt>
    <dgm:pt modelId="{EF788CE5-8187-4761-83F9-41C7DA4C76CD}" type="parTrans" cxnId="{059EE519-BB03-4AC2-893F-71F186602FD4}">
      <dgm:prSet/>
      <dgm:spPr/>
      <dgm:t>
        <a:bodyPr/>
        <a:lstStyle/>
        <a:p>
          <a:endParaRPr lang="ru-RU"/>
        </a:p>
      </dgm:t>
    </dgm:pt>
    <dgm:pt modelId="{8ACD407F-EC47-41D5-A6EF-0726E7E60221}" type="sibTrans" cxnId="{059EE519-BB03-4AC2-893F-71F186602FD4}">
      <dgm:prSet/>
      <dgm:spPr/>
      <dgm:t>
        <a:bodyPr/>
        <a:lstStyle/>
        <a:p>
          <a:endParaRPr lang="ru-RU"/>
        </a:p>
      </dgm:t>
    </dgm:pt>
    <dgm:pt modelId="{151E13A5-D60A-4993-BE32-D379A2AE00F7}">
      <dgm:prSet phldrT="[Текст]"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усвоение общих понятий и умений, составляющих познавательную основу</a:t>
          </a:r>
          <a:endParaRPr lang="ru-RU" sz="2000" dirty="0">
            <a:solidFill>
              <a:schemeClr val="bg1"/>
            </a:solidFill>
            <a:latin typeface="Times New Roman" panose="02020603050405020304" pitchFamily="18" charset="0"/>
            <a:ea typeface="Times New Roman" panose="02020603050405020304" pitchFamily="18" charset="0"/>
          </a:endParaRPr>
        </a:p>
      </dgm:t>
    </dgm:pt>
    <dgm:pt modelId="{FC956A3E-DC30-4CAE-94E7-B85D7EA516AF}" type="parTrans" cxnId="{B745AC23-F7AC-4B8C-8FDC-904423AA7EFD}">
      <dgm:prSet/>
      <dgm:spPr/>
      <dgm:t>
        <a:bodyPr/>
        <a:lstStyle/>
        <a:p>
          <a:endParaRPr lang="ru-RU"/>
        </a:p>
      </dgm:t>
    </dgm:pt>
    <dgm:pt modelId="{9020E07C-9ABB-428D-ACAE-DA5EE9AD2330}" type="sibTrans" cxnId="{B745AC23-F7AC-4B8C-8FDC-904423AA7EFD}">
      <dgm:prSet/>
      <dgm:spPr/>
      <dgm:t>
        <a:bodyPr/>
        <a:lstStyle/>
        <a:p>
          <a:endParaRPr lang="ru-RU"/>
        </a:p>
      </dgm:t>
    </dgm:pt>
    <dgm:pt modelId="{5171AF5F-68C4-4E96-B06B-74315E73A0D5}">
      <dgm:prSet phldrT="[Текст]"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решение практико-ориентированных задач в различных сферах жизнедеятельности</a:t>
          </a:r>
          <a:endParaRPr lang="ru-RU" sz="2000" dirty="0">
            <a:solidFill>
              <a:schemeClr val="bg1"/>
            </a:solidFill>
            <a:latin typeface="Times New Roman" panose="02020603050405020304" pitchFamily="18" charset="0"/>
            <a:ea typeface="Times New Roman" panose="02020603050405020304" pitchFamily="18" charset="0"/>
          </a:endParaRPr>
        </a:p>
      </dgm:t>
    </dgm:pt>
    <dgm:pt modelId="{4D14FEA4-B22A-4BA8-A63C-E6A9B3764F3C}" type="parTrans" cxnId="{4561A071-D359-4EFD-971E-CACB6EC609F1}">
      <dgm:prSet/>
      <dgm:spPr/>
      <dgm:t>
        <a:bodyPr/>
        <a:lstStyle/>
        <a:p>
          <a:endParaRPr lang="ru-RU"/>
        </a:p>
      </dgm:t>
    </dgm:pt>
    <dgm:pt modelId="{F05E25A0-1CC1-47F2-A340-4A8CC37EAA91}" type="sibTrans" cxnId="{4561A071-D359-4EFD-971E-CACB6EC609F1}">
      <dgm:prSet/>
      <dgm:spPr/>
      <dgm:t>
        <a:bodyPr/>
        <a:lstStyle/>
        <a:p>
          <a:endParaRPr lang="ru-RU"/>
        </a:p>
      </dgm:t>
    </dgm:pt>
    <dgm:pt modelId="{955C73A6-8F22-42F1-930C-CB7BEE7C8274}">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умения адаптироваться к изменяющемуся миру</a:t>
          </a:r>
          <a:endParaRPr lang="ru-RU" sz="2000" dirty="0">
            <a:solidFill>
              <a:schemeClr val="bg1"/>
            </a:solidFill>
            <a:latin typeface="Times New Roman" panose="02020603050405020304" pitchFamily="18" charset="0"/>
            <a:ea typeface="Times New Roman" panose="02020603050405020304" pitchFamily="18" charset="0"/>
          </a:endParaRPr>
        </a:p>
      </dgm:t>
    </dgm:pt>
    <dgm:pt modelId="{D52AC411-35AD-49AD-8B4D-D04B3698BEBC}" type="parTrans" cxnId="{4E1F3FAF-1C40-41D4-9357-35986A086B32}">
      <dgm:prSet/>
      <dgm:spPr/>
      <dgm:t>
        <a:bodyPr/>
        <a:lstStyle/>
        <a:p>
          <a:endParaRPr lang="ru-RU"/>
        </a:p>
      </dgm:t>
    </dgm:pt>
    <dgm:pt modelId="{8D5C7DEB-4813-4B67-B787-29C07769E28F}" type="sibTrans" cxnId="{4E1F3FAF-1C40-41D4-9357-35986A086B32}">
      <dgm:prSet/>
      <dgm:spPr/>
      <dgm:t>
        <a:bodyPr/>
        <a:lstStyle/>
        <a:p>
          <a:endParaRPr lang="ru-RU"/>
        </a:p>
      </dgm:t>
    </dgm:pt>
    <dgm:pt modelId="{BF5792B9-C6C4-4223-8D4D-9FE1D6299FFB}">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решать конфликты, работать с информацией</a:t>
          </a:r>
          <a:endParaRPr lang="ru-RU" sz="2000" dirty="0">
            <a:solidFill>
              <a:schemeClr val="bg1"/>
            </a:solidFill>
            <a:latin typeface="Times New Roman" panose="02020603050405020304" pitchFamily="18" charset="0"/>
            <a:ea typeface="Times New Roman" panose="02020603050405020304" pitchFamily="18" charset="0"/>
          </a:endParaRPr>
        </a:p>
      </dgm:t>
    </dgm:pt>
    <dgm:pt modelId="{0F3C13B2-6192-44EB-AF46-9841D2FB8129}" type="parTrans" cxnId="{D217B559-0080-4EFD-9DDF-2EEEA4495F27}">
      <dgm:prSet/>
      <dgm:spPr/>
      <dgm:t>
        <a:bodyPr/>
        <a:lstStyle/>
        <a:p>
          <a:endParaRPr lang="ru-RU"/>
        </a:p>
      </dgm:t>
    </dgm:pt>
    <dgm:pt modelId="{CE509BD5-ABDF-46F2-A8BF-20C8DABF4D07}" type="sibTrans" cxnId="{D217B559-0080-4EFD-9DDF-2EEEA4495F27}">
      <dgm:prSet/>
      <dgm:spPr/>
      <dgm:t>
        <a:bodyPr/>
        <a:lstStyle/>
        <a:p>
          <a:endParaRPr lang="ru-RU"/>
        </a:p>
      </dgm:t>
    </dgm:pt>
    <dgm:pt modelId="{1BC7D5F3-4AC1-4285-9B5F-87B2F25A4655}">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применять правила личной безопасности в жизни</a:t>
          </a:r>
          <a:endParaRPr lang="ru-RU" sz="2000" dirty="0">
            <a:solidFill>
              <a:schemeClr val="bg1"/>
            </a:solidFill>
            <a:latin typeface="Times New Roman" panose="02020603050405020304" pitchFamily="18" charset="0"/>
            <a:ea typeface="Times New Roman" panose="02020603050405020304" pitchFamily="18" charset="0"/>
          </a:endParaRPr>
        </a:p>
      </dgm:t>
    </dgm:pt>
    <dgm:pt modelId="{4CFE1980-8C46-4C49-9DEB-F8E154108020}" type="parTrans" cxnId="{963CB5A2-CE47-463B-8BC8-541B8DB48B4E}">
      <dgm:prSet/>
      <dgm:spPr/>
      <dgm:t>
        <a:bodyPr/>
        <a:lstStyle/>
        <a:p>
          <a:endParaRPr lang="ru-RU"/>
        </a:p>
      </dgm:t>
    </dgm:pt>
    <dgm:pt modelId="{F0A7A68D-6503-4781-9818-A0E2C20AE9C4}" type="sibTrans" cxnId="{963CB5A2-CE47-463B-8BC8-541B8DB48B4E}">
      <dgm:prSet/>
      <dgm:spPr/>
      <dgm:t>
        <a:bodyPr/>
        <a:lstStyle/>
        <a:p>
          <a:endParaRPr lang="ru-RU"/>
        </a:p>
      </dgm:t>
    </dgm:pt>
    <dgm:pt modelId="{FBCA496D-9941-4205-BC85-0FC697AA0CBC}">
      <dgm:prSet custT="1"/>
      <dgm:spPr/>
      <dgm:t>
        <a:bodyPr/>
        <a:lstStyle/>
        <a:p>
          <a:r>
            <a:rPr lang="ru-RU" sz="2200" dirty="0" smtClean="0">
              <a:solidFill>
                <a:schemeClr val="bg1"/>
              </a:solidFill>
              <a:latin typeface="Times New Roman" panose="02020603050405020304" pitchFamily="18" charset="0"/>
              <a:ea typeface="Times New Roman" panose="02020603050405020304" pitchFamily="18" charset="0"/>
            </a:rPr>
            <a:t> </a:t>
          </a:r>
          <a:r>
            <a:rPr lang="ru-RU" sz="2000" dirty="0" smtClean="0">
              <a:solidFill>
                <a:schemeClr val="bg1"/>
              </a:solidFill>
              <a:latin typeface="Times New Roman" panose="02020603050405020304" pitchFamily="18" charset="0"/>
              <a:ea typeface="Times New Roman" panose="02020603050405020304" pitchFamily="18" charset="0"/>
            </a:rPr>
            <a:t>повышать уровень образования на основе осознанного выбора</a:t>
          </a:r>
          <a:endParaRPr lang="ru-RU" sz="2000" dirty="0">
            <a:solidFill>
              <a:schemeClr val="bg1"/>
            </a:solidFill>
            <a:latin typeface="Times New Roman" panose="02020603050405020304" pitchFamily="18" charset="0"/>
            <a:ea typeface="Times New Roman" panose="02020603050405020304" pitchFamily="18" charset="0"/>
          </a:endParaRPr>
        </a:p>
      </dgm:t>
    </dgm:pt>
    <dgm:pt modelId="{22B89F25-DF1D-4E89-A671-94ECCCE80FA4}" type="parTrans" cxnId="{D2945CA0-5638-414A-8FA0-F45470AF20C9}">
      <dgm:prSet/>
      <dgm:spPr/>
      <dgm:t>
        <a:bodyPr/>
        <a:lstStyle/>
        <a:p>
          <a:endParaRPr lang="ru-RU"/>
        </a:p>
      </dgm:t>
    </dgm:pt>
    <dgm:pt modelId="{825A4C27-0F35-47EE-A8CE-4D63B3E10E07}" type="sibTrans" cxnId="{D2945CA0-5638-414A-8FA0-F45470AF20C9}">
      <dgm:prSet/>
      <dgm:spPr/>
      <dgm:t>
        <a:bodyPr/>
        <a:lstStyle/>
        <a:p>
          <a:endParaRPr lang="ru-RU"/>
        </a:p>
      </dgm:t>
    </dgm:pt>
    <dgm:pt modelId="{6727BA10-937D-4659-A792-9E7DBE747F0A}" type="pres">
      <dgm:prSet presAssocID="{5F429257-507F-4C68-B684-F50D61348EEA}" presName="Name0" presStyleCnt="0">
        <dgm:presLayoutVars>
          <dgm:chMax val="7"/>
          <dgm:chPref val="7"/>
          <dgm:dir/>
        </dgm:presLayoutVars>
      </dgm:prSet>
      <dgm:spPr/>
      <dgm:t>
        <a:bodyPr/>
        <a:lstStyle/>
        <a:p>
          <a:endParaRPr lang="ru-RU"/>
        </a:p>
      </dgm:t>
    </dgm:pt>
    <dgm:pt modelId="{37030752-9970-4351-90B6-58E9951970D2}" type="pres">
      <dgm:prSet presAssocID="{5F429257-507F-4C68-B684-F50D61348EEA}" presName="Name1" presStyleCnt="0"/>
      <dgm:spPr/>
    </dgm:pt>
    <dgm:pt modelId="{414E6FA1-786E-497D-B385-C0C8D2751BF7}" type="pres">
      <dgm:prSet presAssocID="{5F429257-507F-4C68-B684-F50D61348EEA}" presName="cycle" presStyleCnt="0"/>
      <dgm:spPr/>
    </dgm:pt>
    <dgm:pt modelId="{71FB2751-5698-4FB2-94AF-F80B16FF43EA}" type="pres">
      <dgm:prSet presAssocID="{5F429257-507F-4C68-B684-F50D61348EEA}" presName="srcNode" presStyleLbl="node1" presStyleIdx="0" presStyleCnt="7"/>
      <dgm:spPr/>
    </dgm:pt>
    <dgm:pt modelId="{90733B89-1246-4353-BC32-B64A42621715}" type="pres">
      <dgm:prSet presAssocID="{5F429257-507F-4C68-B684-F50D61348EEA}" presName="conn" presStyleLbl="parChTrans1D2" presStyleIdx="0" presStyleCnt="1"/>
      <dgm:spPr/>
      <dgm:t>
        <a:bodyPr/>
        <a:lstStyle/>
        <a:p>
          <a:endParaRPr lang="ru-RU"/>
        </a:p>
      </dgm:t>
    </dgm:pt>
    <dgm:pt modelId="{06574B94-1134-4A0F-A71A-53823094F8A9}" type="pres">
      <dgm:prSet presAssocID="{5F429257-507F-4C68-B684-F50D61348EEA}" presName="extraNode" presStyleLbl="node1" presStyleIdx="0" presStyleCnt="7"/>
      <dgm:spPr/>
    </dgm:pt>
    <dgm:pt modelId="{5A88915D-2995-49CB-ADE1-0001F7BA2DBC}" type="pres">
      <dgm:prSet presAssocID="{5F429257-507F-4C68-B684-F50D61348EEA}" presName="dstNode" presStyleLbl="node1" presStyleIdx="0" presStyleCnt="7"/>
      <dgm:spPr/>
    </dgm:pt>
    <dgm:pt modelId="{3DEE2605-25E0-49A5-A446-7880DD9E1DA3}" type="pres">
      <dgm:prSet presAssocID="{341BE9FF-3C52-4CFE-BDDB-BEB0F11C652D}" presName="text_1" presStyleLbl="node1" presStyleIdx="0" presStyleCnt="7">
        <dgm:presLayoutVars>
          <dgm:bulletEnabled val="1"/>
        </dgm:presLayoutVars>
      </dgm:prSet>
      <dgm:spPr/>
      <dgm:t>
        <a:bodyPr/>
        <a:lstStyle/>
        <a:p>
          <a:endParaRPr lang="ru-RU"/>
        </a:p>
      </dgm:t>
    </dgm:pt>
    <dgm:pt modelId="{7D1CBC16-BA9E-4B90-ABE5-494D72F45C98}" type="pres">
      <dgm:prSet presAssocID="{341BE9FF-3C52-4CFE-BDDB-BEB0F11C652D}" presName="accent_1" presStyleCnt="0"/>
      <dgm:spPr/>
    </dgm:pt>
    <dgm:pt modelId="{7F6292F2-7D76-415C-B9A8-CC2429749A77}" type="pres">
      <dgm:prSet presAssocID="{341BE9FF-3C52-4CFE-BDDB-BEB0F11C652D}" presName="accentRepeatNode" presStyleLbl="solidFgAcc1" presStyleIdx="0" presStyleCnt="7"/>
      <dgm:spPr/>
    </dgm:pt>
    <dgm:pt modelId="{E59DB2B5-B629-4101-AD8B-202A2BFF2AF0}" type="pres">
      <dgm:prSet presAssocID="{151E13A5-D60A-4993-BE32-D379A2AE00F7}" presName="text_2" presStyleLbl="node1" presStyleIdx="1" presStyleCnt="7">
        <dgm:presLayoutVars>
          <dgm:bulletEnabled val="1"/>
        </dgm:presLayoutVars>
      </dgm:prSet>
      <dgm:spPr/>
      <dgm:t>
        <a:bodyPr/>
        <a:lstStyle/>
        <a:p>
          <a:endParaRPr lang="ru-RU"/>
        </a:p>
      </dgm:t>
    </dgm:pt>
    <dgm:pt modelId="{41294D0B-1F5B-42F6-A5FE-8342F82A5CE1}" type="pres">
      <dgm:prSet presAssocID="{151E13A5-D60A-4993-BE32-D379A2AE00F7}" presName="accent_2" presStyleCnt="0"/>
      <dgm:spPr/>
    </dgm:pt>
    <dgm:pt modelId="{DC2890E4-E6E4-438B-914C-D4CD6C3CE7BC}" type="pres">
      <dgm:prSet presAssocID="{151E13A5-D60A-4993-BE32-D379A2AE00F7}" presName="accentRepeatNode" presStyleLbl="solidFgAcc1" presStyleIdx="1" presStyleCnt="7"/>
      <dgm:spPr/>
    </dgm:pt>
    <dgm:pt modelId="{D205F6BC-D11F-4653-BE34-00EA7B8D6FF5}" type="pres">
      <dgm:prSet presAssocID="{5171AF5F-68C4-4E96-B06B-74315E73A0D5}" presName="text_3" presStyleLbl="node1" presStyleIdx="2" presStyleCnt="7">
        <dgm:presLayoutVars>
          <dgm:bulletEnabled val="1"/>
        </dgm:presLayoutVars>
      </dgm:prSet>
      <dgm:spPr/>
      <dgm:t>
        <a:bodyPr/>
        <a:lstStyle/>
        <a:p>
          <a:endParaRPr lang="ru-RU"/>
        </a:p>
      </dgm:t>
    </dgm:pt>
    <dgm:pt modelId="{A35A4CAB-C938-48BC-A952-114F04E829AF}" type="pres">
      <dgm:prSet presAssocID="{5171AF5F-68C4-4E96-B06B-74315E73A0D5}" presName="accent_3" presStyleCnt="0"/>
      <dgm:spPr/>
    </dgm:pt>
    <dgm:pt modelId="{916A8905-0EC8-45B0-B973-CAECC074C602}" type="pres">
      <dgm:prSet presAssocID="{5171AF5F-68C4-4E96-B06B-74315E73A0D5}" presName="accentRepeatNode" presStyleLbl="solidFgAcc1" presStyleIdx="2" presStyleCnt="7"/>
      <dgm:spPr/>
    </dgm:pt>
    <dgm:pt modelId="{7F2BCF57-2B78-4EBA-8FF5-2563F8DDB345}" type="pres">
      <dgm:prSet presAssocID="{955C73A6-8F22-42F1-930C-CB7BEE7C8274}" presName="text_4" presStyleLbl="node1" presStyleIdx="3" presStyleCnt="7">
        <dgm:presLayoutVars>
          <dgm:bulletEnabled val="1"/>
        </dgm:presLayoutVars>
      </dgm:prSet>
      <dgm:spPr/>
      <dgm:t>
        <a:bodyPr/>
        <a:lstStyle/>
        <a:p>
          <a:endParaRPr lang="ru-RU"/>
        </a:p>
      </dgm:t>
    </dgm:pt>
    <dgm:pt modelId="{812A9487-C484-4097-B8BA-224505530E86}" type="pres">
      <dgm:prSet presAssocID="{955C73A6-8F22-42F1-930C-CB7BEE7C8274}" presName="accent_4" presStyleCnt="0"/>
      <dgm:spPr/>
    </dgm:pt>
    <dgm:pt modelId="{B15AD2F9-1D11-4522-84F3-3598097EC1A9}" type="pres">
      <dgm:prSet presAssocID="{955C73A6-8F22-42F1-930C-CB7BEE7C8274}" presName="accentRepeatNode" presStyleLbl="solidFgAcc1" presStyleIdx="3" presStyleCnt="7"/>
      <dgm:spPr/>
    </dgm:pt>
    <dgm:pt modelId="{84E2D9D8-30D8-40A8-A45C-380DB46B6885}" type="pres">
      <dgm:prSet presAssocID="{BF5792B9-C6C4-4223-8D4D-9FE1D6299FFB}" presName="text_5" presStyleLbl="node1" presStyleIdx="4" presStyleCnt="7">
        <dgm:presLayoutVars>
          <dgm:bulletEnabled val="1"/>
        </dgm:presLayoutVars>
      </dgm:prSet>
      <dgm:spPr/>
      <dgm:t>
        <a:bodyPr/>
        <a:lstStyle/>
        <a:p>
          <a:endParaRPr lang="ru-RU"/>
        </a:p>
      </dgm:t>
    </dgm:pt>
    <dgm:pt modelId="{AF070E8C-E3D1-451E-AD03-A40038E65E34}" type="pres">
      <dgm:prSet presAssocID="{BF5792B9-C6C4-4223-8D4D-9FE1D6299FFB}" presName="accent_5" presStyleCnt="0"/>
      <dgm:spPr/>
    </dgm:pt>
    <dgm:pt modelId="{4640BD05-BADD-498B-97AD-EBE38ABB2D4F}" type="pres">
      <dgm:prSet presAssocID="{BF5792B9-C6C4-4223-8D4D-9FE1D6299FFB}" presName="accentRepeatNode" presStyleLbl="solidFgAcc1" presStyleIdx="4" presStyleCnt="7"/>
      <dgm:spPr/>
    </dgm:pt>
    <dgm:pt modelId="{42C4E1BA-E747-470C-90CB-C57EFF452EBD}" type="pres">
      <dgm:prSet presAssocID="{1BC7D5F3-4AC1-4285-9B5F-87B2F25A4655}" presName="text_6" presStyleLbl="node1" presStyleIdx="5" presStyleCnt="7">
        <dgm:presLayoutVars>
          <dgm:bulletEnabled val="1"/>
        </dgm:presLayoutVars>
      </dgm:prSet>
      <dgm:spPr/>
      <dgm:t>
        <a:bodyPr/>
        <a:lstStyle/>
        <a:p>
          <a:endParaRPr lang="ru-RU"/>
        </a:p>
      </dgm:t>
    </dgm:pt>
    <dgm:pt modelId="{110466F8-647A-4492-A887-BE860F0182D9}" type="pres">
      <dgm:prSet presAssocID="{1BC7D5F3-4AC1-4285-9B5F-87B2F25A4655}" presName="accent_6" presStyleCnt="0"/>
      <dgm:spPr/>
    </dgm:pt>
    <dgm:pt modelId="{FA61415E-7985-4386-A6E5-508709709CCE}" type="pres">
      <dgm:prSet presAssocID="{1BC7D5F3-4AC1-4285-9B5F-87B2F25A4655}" presName="accentRepeatNode" presStyleLbl="solidFgAcc1" presStyleIdx="5" presStyleCnt="7"/>
      <dgm:spPr/>
    </dgm:pt>
    <dgm:pt modelId="{E4A672F9-AAA6-40FF-AB7F-76AB86343E7F}" type="pres">
      <dgm:prSet presAssocID="{FBCA496D-9941-4205-BC85-0FC697AA0CBC}" presName="text_7" presStyleLbl="node1" presStyleIdx="6" presStyleCnt="7">
        <dgm:presLayoutVars>
          <dgm:bulletEnabled val="1"/>
        </dgm:presLayoutVars>
      </dgm:prSet>
      <dgm:spPr/>
      <dgm:t>
        <a:bodyPr/>
        <a:lstStyle/>
        <a:p>
          <a:endParaRPr lang="ru-RU"/>
        </a:p>
      </dgm:t>
    </dgm:pt>
    <dgm:pt modelId="{84A53A5C-043C-41E6-9F8D-F056EED3E77C}" type="pres">
      <dgm:prSet presAssocID="{FBCA496D-9941-4205-BC85-0FC697AA0CBC}" presName="accent_7" presStyleCnt="0"/>
      <dgm:spPr/>
    </dgm:pt>
    <dgm:pt modelId="{E1057ACB-B395-4C8F-8053-12BA180143AB}" type="pres">
      <dgm:prSet presAssocID="{FBCA496D-9941-4205-BC85-0FC697AA0CBC}" presName="accentRepeatNode" presStyleLbl="solidFgAcc1" presStyleIdx="6" presStyleCnt="7"/>
      <dgm:spPr/>
    </dgm:pt>
  </dgm:ptLst>
  <dgm:cxnLst>
    <dgm:cxn modelId="{498060F3-92B9-4B51-BC28-E1C87D75E48C}" type="presOf" srcId="{5F429257-507F-4C68-B684-F50D61348EEA}" destId="{6727BA10-937D-4659-A792-9E7DBE747F0A}" srcOrd="0" destOrd="0" presId="urn:microsoft.com/office/officeart/2008/layout/VerticalCurvedList"/>
    <dgm:cxn modelId="{60E35D5E-418D-4C0B-BBAA-4D5D4A28DFB1}" type="presOf" srcId="{151E13A5-D60A-4993-BE32-D379A2AE00F7}" destId="{E59DB2B5-B629-4101-AD8B-202A2BFF2AF0}" srcOrd="0" destOrd="0" presId="urn:microsoft.com/office/officeart/2008/layout/VerticalCurvedList"/>
    <dgm:cxn modelId="{437E580C-1214-4288-89A7-BD156C689A7E}" type="presOf" srcId="{BF5792B9-C6C4-4223-8D4D-9FE1D6299FFB}" destId="{84E2D9D8-30D8-40A8-A45C-380DB46B6885}" srcOrd="0" destOrd="0" presId="urn:microsoft.com/office/officeart/2008/layout/VerticalCurvedList"/>
    <dgm:cxn modelId="{D2945CA0-5638-414A-8FA0-F45470AF20C9}" srcId="{5F429257-507F-4C68-B684-F50D61348EEA}" destId="{FBCA496D-9941-4205-BC85-0FC697AA0CBC}" srcOrd="6" destOrd="0" parTransId="{22B89F25-DF1D-4E89-A671-94ECCCE80FA4}" sibTransId="{825A4C27-0F35-47EE-A8CE-4D63B3E10E07}"/>
    <dgm:cxn modelId="{4561A071-D359-4EFD-971E-CACB6EC609F1}" srcId="{5F429257-507F-4C68-B684-F50D61348EEA}" destId="{5171AF5F-68C4-4E96-B06B-74315E73A0D5}" srcOrd="2" destOrd="0" parTransId="{4D14FEA4-B22A-4BA8-A63C-E6A9B3764F3C}" sibTransId="{F05E25A0-1CC1-47F2-A340-4A8CC37EAA91}"/>
    <dgm:cxn modelId="{D217B559-0080-4EFD-9DDF-2EEEA4495F27}" srcId="{5F429257-507F-4C68-B684-F50D61348EEA}" destId="{BF5792B9-C6C4-4223-8D4D-9FE1D6299FFB}" srcOrd="4" destOrd="0" parTransId="{0F3C13B2-6192-44EB-AF46-9841D2FB8129}" sibTransId="{CE509BD5-ABDF-46F2-A8BF-20C8DABF4D07}"/>
    <dgm:cxn modelId="{0E89ADBB-D0D2-42E9-B596-92CD7AEA1E7D}" type="presOf" srcId="{1BC7D5F3-4AC1-4285-9B5F-87B2F25A4655}" destId="{42C4E1BA-E747-470C-90CB-C57EFF452EBD}" srcOrd="0" destOrd="0" presId="urn:microsoft.com/office/officeart/2008/layout/VerticalCurvedList"/>
    <dgm:cxn modelId="{21A01182-92B6-4962-8BD5-68A643F6DA8B}" type="presOf" srcId="{8ACD407F-EC47-41D5-A6EF-0726E7E60221}" destId="{90733B89-1246-4353-BC32-B64A42621715}" srcOrd="0" destOrd="0" presId="urn:microsoft.com/office/officeart/2008/layout/VerticalCurvedList"/>
    <dgm:cxn modelId="{B745AC23-F7AC-4B8C-8FDC-904423AA7EFD}" srcId="{5F429257-507F-4C68-B684-F50D61348EEA}" destId="{151E13A5-D60A-4993-BE32-D379A2AE00F7}" srcOrd="1" destOrd="0" parTransId="{FC956A3E-DC30-4CAE-94E7-B85D7EA516AF}" sibTransId="{9020E07C-9ABB-428D-ACAE-DA5EE9AD2330}"/>
    <dgm:cxn modelId="{9D387A2C-CB0A-49D4-887D-8F8B29D98C3C}" type="presOf" srcId="{955C73A6-8F22-42F1-930C-CB7BEE7C8274}" destId="{7F2BCF57-2B78-4EBA-8FF5-2563F8DDB345}" srcOrd="0" destOrd="0" presId="urn:microsoft.com/office/officeart/2008/layout/VerticalCurvedList"/>
    <dgm:cxn modelId="{4E1F3FAF-1C40-41D4-9357-35986A086B32}" srcId="{5F429257-507F-4C68-B684-F50D61348EEA}" destId="{955C73A6-8F22-42F1-930C-CB7BEE7C8274}" srcOrd="3" destOrd="0" parTransId="{D52AC411-35AD-49AD-8B4D-D04B3698BEBC}" sibTransId="{8D5C7DEB-4813-4B67-B787-29C07769E28F}"/>
    <dgm:cxn modelId="{B6982058-762A-4F96-81BA-8B6D17F1719B}" type="presOf" srcId="{FBCA496D-9941-4205-BC85-0FC697AA0CBC}" destId="{E4A672F9-AAA6-40FF-AB7F-76AB86343E7F}" srcOrd="0" destOrd="0" presId="urn:microsoft.com/office/officeart/2008/layout/VerticalCurvedList"/>
    <dgm:cxn modelId="{059EE519-BB03-4AC2-893F-71F186602FD4}" srcId="{5F429257-507F-4C68-B684-F50D61348EEA}" destId="{341BE9FF-3C52-4CFE-BDDB-BEB0F11C652D}" srcOrd="0" destOrd="0" parTransId="{EF788CE5-8187-4761-83F9-41C7DA4C76CD}" sibTransId="{8ACD407F-EC47-41D5-A6EF-0726E7E60221}"/>
    <dgm:cxn modelId="{CCD392A4-D2A9-4DF2-8D67-BB9CF977F8D9}" type="presOf" srcId="{341BE9FF-3C52-4CFE-BDDB-BEB0F11C652D}" destId="{3DEE2605-25E0-49A5-A446-7880DD9E1DA3}" srcOrd="0" destOrd="0" presId="urn:microsoft.com/office/officeart/2008/layout/VerticalCurvedList"/>
    <dgm:cxn modelId="{FC053848-EFC9-41D8-AC7F-F7E6DDB47EDE}" type="presOf" srcId="{5171AF5F-68C4-4E96-B06B-74315E73A0D5}" destId="{D205F6BC-D11F-4653-BE34-00EA7B8D6FF5}" srcOrd="0" destOrd="0" presId="urn:microsoft.com/office/officeart/2008/layout/VerticalCurvedList"/>
    <dgm:cxn modelId="{963CB5A2-CE47-463B-8BC8-541B8DB48B4E}" srcId="{5F429257-507F-4C68-B684-F50D61348EEA}" destId="{1BC7D5F3-4AC1-4285-9B5F-87B2F25A4655}" srcOrd="5" destOrd="0" parTransId="{4CFE1980-8C46-4C49-9DEB-F8E154108020}" sibTransId="{F0A7A68D-6503-4781-9818-A0E2C20AE9C4}"/>
    <dgm:cxn modelId="{49395044-23B7-4AF8-8DBE-A9CD4F47F394}" type="presParOf" srcId="{6727BA10-937D-4659-A792-9E7DBE747F0A}" destId="{37030752-9970-4351-90B6-58E9951970D2}" srcOrd="0" destOrd="0" presId="urn:microsoft.com/office/officeart/2008/layout/VerticalCurvedList"/>
    <dgm:cxn modelId="{639CBF3A-FE4C-4F56-9F37-ADA24FD0033E}" type="presParOf" srcId="{37030752-9970-4351-90B6-58E9951970D2}" destId="{414E6FA1-786E-497D-B385-C0C8D2751BF7}" srcOrd="0" destOrd="0" presId="urn:microsoft.com/office/officeart/2008/layout/VerticalCurvedList"/>
    <dgm:cxn modelId="{1888F3A5-E3DF-4243-A002-426E11C30743}" type="presParOf" srcId="{414E6FA1-786E-497D-B385-C0C8D2751BF7}" destId="{71FB2751-5698-4FB2-94AF-F80B16FF43EA}" srcOrd="0" destOrd="0" presId="urn:microsoft.com/office/officeart/2008/layout/VerticalCurvedList"/>
    <dgm:cxn modelId="{6F14A127-74BC-4082-91CD-0863819AEEBE}" type="presParOf" srcId="{414E6FA1-786E-497D-B385-C0C8D2751BF7}" destId="{90733B89-1246-4353-BC32-B64A42621715}" srcOrd="1" destOrd="0" presId="urn:microsoft.com/office/officeart/2008/layout/VerticalCurvedList"/>
    <dgm:cxn modelId="{A2F216B2-191C-437B-B7E7-38EB4307AE99}" type="presParOf" srcId="{414E6FA1-786E-497D-B385-C0C8D2751BF7}" destId="{06574B94-1134-4A0F-A71A-53823094F8A9}" srcOrd="2" destOrd="0" presId="urn:microsoft.com/office/officeart/2008/layout/VerticalCurvedList"/>
    <dgm:cxn modelId="{09BC9CBD-3D82-4998-BCDF-D6A89C7A3192}" type="presParOf" srcId="{414E6FA1-786E-497D-B385-C0C8D2751BF7}" destId="{5A88915D-2995-49CB-ADE1-0001F7BA2DBC}" srcOrd="3" destOrd="0" presId="urn:microsoft.com/office/officeart/2008/layout/VerticalCurvedList"/>
    <dgm:cxn modelId="{C805E654-6EF3-4FE3-8037-4E080DF131D3}" type="presParOf" srcId="{37030752-9970-4351-90B6-58E9951970D2}" destId="{3DEE2605-25E0-49A5-A446-7880DD9E1DA3}" srcOrd="1" destOrd="0" presId="urn:microsoft.com/office/officeart/2008/layout/VerticalCurvedList"/>
    <dgm:cxn modelId="{5299E457-1A31-4A07-81D7-D9A231E7AC4C}" type="presParOf" srcId="{37030752-9970-4351-90B6-58E9951970D2}" destId="{7D1CBC16-BA9E-4B90-ABE5-494D72F45C98}" srcOrd="2" destOrd="0" presId="urn:microsoft.com/office/officeart/2008/layout/VerticalCurvedList"/>
    <dgm:cxn modelId="{015FBD8D-281D-433D-8B09-93298347BB5C}" type="presParOf" srcId="{7D1CBC16-BA9E-4B90-ABE5-494D72F45C98}" destId="{7F6292F2-7D76-415C-B9A8-CC2429749A77}" srcOrd="0" destOrd="0" presId="urn:microsoft.com/office/officeart/2008/layout/VerticalCurvedList"/>
    <dgm:cxn modelId="{7FF09A79-2676-4550-AD1B-43134C76E606}" type="presParOf" srcId="{37030752-9970-4351-90B6-58E9951970D2}" destId="{E59DB2B5-B629-4101-AD8B-202A2BFF2AF0}" srcOrd="3" destOrd="0" presId="urn:microsoft.com/office/officeart/2008/layout/VerticalCurvedList"/>
    <dgm:cxn modelId="{2E34A118-62B4-42B2-A256-E003EE82A7A7}" type="presParOf" srcId="{37030752-9970-4351-90B6-58E9951970D2}" destId="{41294D0B-1F5B-42F6-A5FE-8342F82A5CE1}" srcOrd="4" destOrd="0" presId="urn:microsoft.com/office/officeart/2008/layout/VerticalCurvedList"/>
    <dgm:cxn modelId="{20EF91FB-C996-4862-A5A8-13759C3A8CAF}" type="presParOf" srcId="{41294D0B-1F5B-42F6-A5FE-8342F82A5CE1}" destId="{DC2890E4-E6E4-438B-914C-D4CD6C3CE7BC}" srcOrd="0" destOrd="0" presId="urn:microsoft.com/office/officeart/2008/layout/VerticalCurvedList"/>
    <dgm:cxn modelId="{CA9441E7-94AB-4C94-83D5-34563B43E132}" type="presParOf" srcId="{37030752-9970-4351-90B6-58E9951970D2}" destId="{D205F6BC-D11F-4653-BE34-00EA7B8D6FF5}" srcOrd="5" destOrd="0" presId="urn:microsoft.com/office/officeart/2008/layout/VerticalCurvedList"/>
    <dgm:cxn modelId="{D4B65F64-75B4-4D2F-9F5C-882B47CE89B5}" type="presParOf" srcId="{37030752-9970-4351-90B6-58E9951970D2}" destId="{A35A4CAB-C938-48BC-A952-114F04E829AF}" srcOrd="6" destOrd="0" presId="urn:microsoft.com/office/officeart/2008/layout/VerticalCurvedList"/>
    <dgm:cxn modelId="{6C2DFF56-F6D8-4CE7-8D20-C72EED8392E1}" type="presParOf" srcId="{A35A4CAB-C938-48BC-A952-114F04E829AF}" destId="{916A8905-0EC8-45B0-B973-CAECC074C602}" srcOrd="0" destOrd="0" presId="urn:microsoft.com/office/officeart/2008/layout/VerticalCurvedList"/>
    <dgm:cxn modelId="{700FB20E-AA45-489F-9D10-D83CD36E7B16}" type="presParOf" srcId="{37030752-9970-4351-90B6-58E9951970D2}" destId="{7F2BCF57-2B78-4EBA-8FF5-2563F8DDB345}" srcOrd="7" destOrd="0" presId="urn:microsoft.com/office/officeart/2008/layout/VerticalCurvedList"/>
    <dgm:cxn modelId="{6DC013D9-16D6-416C-A8D9-DE6AFB9A448A}" type="presParOf" srcId="{37030752-9970-4351-90B6-58E9951970D2}" destId="{812A9487-C484-4097-B8BA-224505530E86}" srcOrd="8" destOrd="0" presId="urn:microsoft.com/office/officeart/2008/layout/VerticalCurvedList"/>
    <dgm:cxn modelId="{F0C23F7A-F8C9-4FE7-B6C9-484613D1DDE2}" type="presParOf" srcId="{812A9487-C484-4097-B8BA-224505530E86}" destId="{B15AD2F9-1D11-4522-84F3-3598097EC1A9}" srcOrd="0" destOrd="0" presId="urn:microsoft.com/office/officeart/2008/layout/VerticalCurvedList"/>
    <dgm:cxn modelId="{9AF0C8EF-64B0-4E7D-B1E9-674322B7726C}" type="presParOf" srcId="{37030752-9970-4351-90B6-58E9951970D2}" destId="{84E2D9D8-30D8-40A8-A45C-380DB46B6885}" srcOrd="9" destOrd="0" presId="urn:microsoft.com/office/officeart/2008/layout/VerticalCurvedList"/>
    <dgm:cxn modelId="{7C6C328F-5B54-4EEF-84AE-52B4C15463AC}" type="presParOf" srcId="{37030752-9970-4351-90B6-58E9951970D2}" destId="{AF070E8C-E3D1-451E-AD03-A40038E65E34}" srcOrd="10" destOrd="0" presId="urn:microsoft.com/office/officeart/2008/layout/VerticalCurvedList"/>
    <dgm:cxn modelId="{283CB111-1584-4C52-BE3F-6E6A02CFC3F9}" type="presParOf" srcId="{AF070E8C-E3D1-451E-AD03-A40038E65E34}" destId="{4640BD05-BADD-498B-97AD-EBE38ABB2D4F}" srcOrd="0" destOrd="0" presId="urn:microsoft.com/office/officeart/2008/layout/VerticalCurvedList"/>
    <dgm:cxn modelId="{85E3FA26-E789-480C-9B39-8E73EE5E6245}" type="presParOf" srcId="{37030752-9970-4351-90B6-58E9951970D2}" destId="{42C4E1BA-E747-470C-90CB-C57EFF452EBD}" srcOrd="11" destOrd="0" presId="urn:microsoft.com/office/officeart/2008/layout/VerticalCurvedList"/>
    <dgm:cxn modelId="{EE4050D4-9981-4E28-8A84-D90EAAE45302}" type="presParOf" srcId="{37030752-9970-4351-90B6-58E9951970D2}" destId="{110466F8-647A-4492-A887-BE860F0182D9}" srcOrd="12" destOrd="0" presId="urn:microsoft.com/office/officeart/2008/layout/VerticalCurvedList"/>
    <dgm:cxn modelId="{3AAFFC98-4C53-411B-BD45-B631925D8B33}" type="presParOf" srcId="{110466F8-647A-4492-A887-BE860F0182D9}" destId="{FA61415E-7985-4386-A6E5-508709709CCE}" srcOrd="0" destOrd="0" presId="urn:microsoft.com/office/officeart/2008/layout/VerticalCurvedList"/>
    <dgm:cxn modelId="{229446AE-5748-45F4-B07E-23F2185546D0}" type="presParOf" srcId="{37030752-9970-4351-90B6-58E9951970D2}" destId="{E4A672F9-AAA6-40FF-AB7F-76AB86343E7F}" srcOrd="13" destOrd="0" presId="urn:microsoft.com/office/officeart/2008/layout/VerticalCurvedList"/>
    <dgm:cxn modelId="{4D88A70D-E333-4602-B40E-F76D51E28EB8}" type="presParOf" srcId="{37030752-9970-4351-90B6-58E9951970D2}" destId="{84A53A5C-043C-41E6-9F8D-F056EED3E77C}" srcOrd="14" destOrd="0" presId="urn:microsoft.com/office/officeart/2008/layout/VerticalCurvedList"/>
    <dgm:cxn modelId="{6E6FF380-CFEF-40CF-9996-0D061B0E31A9}" type="presParOf" srcId="{84A53A5C-043C-41E6-9F8D-F056EED3E77C}" destId="{E1057ACB-B395-4C8F-8053-12BA180143AB}"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426215-1ACB-4327-B29C-FED7B763BE5D}" type="doc">
      <dgm:prSet loTypeId="urn:microsoft.com/office/officeart/2005/8/layout/vList3#1" loCatId="list" qsTypeId="urn:microsoft.com/office/officeart/2005/8/quickstyle/simple1" qsCatId="simple" csTypeId="urn:microsoft.com/office/officeart/2005/8/colors/colorful3" csCatId="colorful" phldr="1"/>
      <dgm:spPr/>
    </dgm:pt>
    <dgm:pt modelId="{1F9D2F3F-C0EB-4AE9-B27B-CC77F08714B5}">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понимание текста</a:t>
          </a:r>
          <a:r>
            <a:rPr lang="ru-RU" sz="2400" dirty="0" smtClean="0">
              <a:solidFill>
                <a:schemeClr val="bg1"/>
              </a:solidFill>
            </a:rPr>
            <a:t> </a:t>
          </a:r>
          <a:endParaRPr lang="ru-RU" sz="2400" dirty="0">
            <a:solidFill>
              <a:schemeClr val="bg1"/>
            </a:solidFill>
          </a:endParaRPr>
        </a:p>
      </dgm:t>
    </dgm:pt>
    <dgm:pt modelId="{2317CAF9-1A72-433F-A64C-D274D8A0EFC5}" type="parTrans" cxnId="{B090CEEE-D169-4D5F-8298-4154E28CE852}">
      <dgm:prSet/>
      <dgm:spPr/>
      <dgm:t>
        <a:bodyPr/>
        <a:lstStyle/>
        <a:p>
          <a:endParaRPr lang="ru-RU"/>
        </a:p>
      </dgm:t>
    </dgm:pt>
    <dgm:pt modelId="{708BC318-BC29-4F4F-9F96-D6BCC9DDBC61}" type="sibTrans" cxnId="{B090CEEE-D169-4D5F-8298-4154E28CE852}">
      <dgm:prSet/>
      <dgm:spPr/>
      <dgm:t>
        <a:bodyPr/>
        <a:lstStyle/>
        <a:p>
          <a:endParaRPr lang="ru-RU"/>
        </a:p>
      </dgm:t>
    </dgm:pt>
    <dgm:pt modelId="{34C4F74D-9713-4A59-8FB3-37ED8E4E43B1}">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умение обобщать полученную информацию</a:t>
          </a:r>
          <a:endParaRPr lang="ru-RU" sz="2000" dirty="0">
            <a:solidFill>
              <a:schemeClr val="bg1"/>
            </a:solidFill>
            <a:latin typeface="Times New Roman" panose="02020603050405020304" pitchFamily="18" charset="0"/>
            <a:ea typeface="Times New Roman" panose="02020603050405020304" pitchFamily="18" charset="0"/>
          </a:endParaRPr>
        </a:p>
      </dgm:t>
    </dgm:pt>
    <dgm:pt modelId="{1C7D8B9E-C9E3-46E1-8060-57B5415F4E7B}" type="parTrans" cxnId="{B493B7E9-FB7F-4BFB-8E02-882DEFE5C3ED}">
      <dgm:prSet/>
      <dgm:spPr/>
      <dgm:t>
        <a:bodyPr/>
        <a:lstStyle/>
        <a:p>
          <a:endParaRPr lang="ru-RU"/>
        </a:p>
      </dgm:t>
    </dgm:pt>
    <dgm:pt modelId="{CC5259E7-68F4-4A0F-99CD-E926B91516CF}" type="sibTrans" cxnId="{B493B7E9-FB7F-4BFB-8E02-882DEFE5C3ED}">
      <dgm:prSet/>
      <dgm:spPr/>
      <dgm:t>
        <a:bodyPr/>
        <a:lstStyle/>
        <a:p>
          <a:endParaRPr lang="ru-RU"/>
        </a:p>
      </dgm:t>
    </dgm:pt>
    <dgm:pt modelId="{B0787998-0B67-477E-B666-5FFEC41B252C}">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умение выделять важное для решения задачи</a:t>
          </a:r>
          <a:endParaRPr lang="ru-RU" sz="2000" dirty="0">
            <a:solidFill>
              <a:schemeClr val="bg1"/>
            </a:solidFill>
            <a:latin typeface="Times New Roman" panose="02020603050405020304" pitchFamily="18" charset="0"/>
            <a:ea typeface="Times New Roman" panose="02020603050405020304" pitchFamily="18" charset="0"/>
          </a:endParaRPr>
        </a:p>
      </dgm:t>
    </dgm:pt>
    <dgm:pt modelId="{FBC31D42-3469-4B9D-A9B0-E831A622CF78}" type="parTrans" cxnId="{4200FF96-C4DF-4C2E-BAF4-9B84E274C681}">
      <dgm:prSet/>
      <dgm:spPr/>
      <dgm:t>
        <a:bodyPr/>
        <a:lstStyle/>
        <a:p>
          <a:endParaRPr lang="ru-RU"/>
        </a:p>
      </dgm:t>
    </dgm:pt>
    <dgm:pt modelId="{459BDB8D-E15D-40F4-A965-FF355FC3A7E7}" type="sibTrans" cxnId="{4200FF96-C4DF-4C2E-BAF4-9B84E274C681}">
      <dgm:prSet/>
      <dgm:spPr/>
      <dgm:t>
        <a:bodyPr/>
        <a:lstStyle/>
        <a:p>
          <a:endParaRPr lang="ru-RU"/>
        </a:p>
      </dgm:t>
    </dgm:pt>
    <dgm:pt modelId="{E9F70A9A-326F-45C4-8061-A29EF4FB0542}">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умение перевести информацию в необходимый формат</a:t>
          </a:r>
          <a:endParaRPr lang="ru-RU" sz="2000" dirty="0">
            <a:solidFill>
              <a:schemeClr val="bg1"/>
            </a:solidFill>
            <a:latin typeface="Times New Roman" panose="02020603050405020304" pitchFamily="18" charset="0"/>
            <a:ea typeface="Times New Roman" panose="02020603050405020304" pitchFamily="18" charset="0"/>
          </a:endParaRPr>
        </a:p>
      </dgm:t>
    </dgm:pt>
    <dgm:pt modelId="{2CF1A448-7E52-401F-B4BC-4F3AD03B1986}" type="parTrans" cxnId="{7E2FCDB6-FD7E-4DC0-B789-6919542863B3}">
      <dgm:prSet/>
      <dgm:spPr/>
      <dgm:t>
        <a:bodyPr/>
        <a:lstStyle/>
        <a:p>
          <a:endParaRPr lang="ru-RU"/>
        </a:p>
      </dgm:t>
    </dgm:pt>
    <dgm:pt modelId="{3C82AA74-6009-47D1-9F19-7C197F590CFE}" type="sibTrans" cxnId="{7E2FCDB6-FD7E-4DC0-B789-6919542863B3}">
      <dgm:prSet/>
      <dgm:spPr/>
      <dgm:t>
        <a:bodyPr/>
        <a:lstStyle/>
        <a:p>
          <a:endParaRPr lang="ru-RU"/>
        </a:p>
      </dgm:t>
    </dgm:pt>
    <dgm:pt modelId="{BCE73DAC-72A1-41B8-8186-7F6F23545741}">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умение осуществить синтез новой информации из имеющейся</a:t>
          </a:r>
          <a:endParaRPr lang="ru-RU" sz="2000" dirty="0">
            <a:solidFill>
              <a:schemeClr val="bg1"/>
            </a:solidFill>
            <a:latin typeface="Times New Roman" panose="02020603050405020304" pitchFamily="18" charset="0"/>
            <a:ea typeface="Times New Roman" panose="02020603050405020304" pitchFamily="18" charset="0"/>
          </a:endParaRPr>
        </a:p>
      </dgm:t>
    </dgm:pt>
    <dgm:pt modelId="{EAD29E84-0DA3-459F-98AB-44231347CB44}" type="parTrans" cxnId="{15379BCB-9EEE-4231-9C2F-F64D3C909BE9}">
      <dgm:prSet/>
      <dgm:spPr/>
      <dgm:t>
        <a:bodyPr/>
        <a:lstStyle/>
        <a:p>
          <a:endParaRPr lang="ru-RU"/>
        </a:p>
      </dgm:t>
    </dgm:pt>
    <dgm:pt modelId="{30844358-A413-4B29-971B-4535C6A596D9}" type="sibTrans" cxnId="{15379BCB-9EEE-4231-9C2F-F64D3C909BE9}">
      <dgm:prSet/>
      <dgm:spPr/>
      <dgm:t>
        <a:bodyPr/>
        <a:lstStyle/>
        <a:p>
          <a:endParaRPr lang="ru-RU"/>
        </a:p>
      </dgm:t>
    </dgm:pt>
    <dgm:pt modelId="{E0AA6534-A521-4D70-9A2D-B5682992C9BF}" type="pres">
      <dgm:prSet presAssocID="{86426215-1ACB-4327-B29C-FED7B763BE5D}" presName="linearFlow" presStyleCnt="0">
        <dgm:presLayoutVars>
          <dgm:dir/>
          <dgm:resizeHandles val="exact"/>
        </dgm:presLayoutVars>
      </dgm:prSet>
      <dgm:spPr/>
    </dgm:pt>
    <dgm:pt modelId="{1C3EEDF5-BB9C-4739-9FEF-11DADA8F0941}" type="pres">
      <dgm:prSet presAssocID="{1F9D2F3F-C0EB-4AE9-B27B-CC77F08714B5}" presName="composite" presStyleCnt="0"/>
      <dgm:spPr/>
    </dgm:pt>
    <dgm:pt modelId="{F25B9E90-BCB6-4F51-BE5E-880B805FAD7B}" type="pres">
      <dgm:prSet presAssocID="{1F9D2F3F-C0EB-4AE9-B27B-CC77F08714B5}" presName="imgShp" presStyleLbl="fgImgPlace1" presStyleIdx="0" presStyleCnt="5"/>
      <dgm:spPr/>
    </dgm:pt>
    <dgm:pt modelId="{BED3EF88-904D-49BB-A0C4-279D6E3163E4}" type="pres">
      <dgm:prSet presAssocID="{1F9D2F3F-C0EB-4AE9-B27B-CC77F08714B5}" presName="txShp" presStyleLbl="node1" presStyleIdx="0" presStyleCnt="5" custLinFactNeighborY="1562">
        <dgm:presLayoutVars>
          <dgm:bulletEnabled val="1"/>
        </dgm:presLayoutVars>
      </dgm:prSet>
      <dgm:spPr/>
      <dgm:t>
        <a:bodyPr/>
        <a:lstStyle/>
        <a:p>
          <a:endParaRPr lang="ru-RU"/>
        </a:p>
      </dgm:t>
    </dgm:pt>
    <dgm:pt modelId="{11FC96F1-3DD1-48AA-BCA0-02784DA4CF20}" type="pres">
      <dgm:prSet presAssocID="{708BC318-BC29-4F4F-9F96-D6BCC9DDBC61}" presName="spacing" presStyleCnt="0"/>
      <dgm:spPr/>
    </dgm:pt>
    <dgm:pt modelId="{C20A8A65-4B4B-4914-A1BD-E8B0D0EF303D}" type="pres">
      <dgm:prSet presAssocID="{34C4F74D-9713-4A59-8FB3-37ED8E4E43B1}" presName="composite" presStyleCnt="0"/>
      <dgm:spPr/>
    </dgm:pt>
    <dgm:pt modelId="{CC1779C2-1670-4AD6-9DD4-C94170A74C2B}" type="pres">
      <dgm:prSet presAssocID="{34C4F74D-9713-4A59-8FB3-37ED8E4E43B1}" presName="imgShp" presStyleLbl="fgImgPlace1" presStyleIdx="1" presStyleCnt="5"/>
      <dgm:spPr/>
    </dgm:pt>
    <dgm:pt modelId="{37B362C2-B2EC-434E-A598-0C9C291EAFD1}" type="pres">
      <dgm:prSet presAssocID="{34C4F74D-9713-4A59-8FB3-37ED8E4E43B1}" presName="txShp" presStyleLbl="node1" presStyleIdx="1" presStyleCnt="5">
        <dgm:presLayoutVars>
          <dgm:bulletEnabled val="1"/>
        </dgm:presLayoutVars>
      </dgm:prSet>
      <dgm:spPr/>
      <dgm:t>
        <a:bodyPr/>
        <a:lstStyle/>
        <a:p>
          <a:endParaRPr lang="ru-RU"/>
        </a:p>
      </dgm:t>
    </dgm:pt>
    <dgm:pt modelId="{326D164C-793A-4D3F-A704-E48BBED5D22A}" type="pres">
      <dgm:prSet presAssocID="{CC5259E7-68F4-4A0F-99CD-E926B91516CF}" presName="spacing" presStyleCnt="0"/>
      <dgm:spPr/>
    </dgm:pt>
    <dgm:pt modelId="{C8264BCF-13B7-4E94-964C-9708056E0AE2}" type="pres">
      <dgm:prSet presAssocID="{B0787998-0B67-477E-B666-5FFEC41B252C}" presName="composite" presStyleCnt="0"/>
      <dgm:spPr/>
    </dgm:pt>
    <dgm:pt modelId="{EA9077D2-6828-4B07-8336-60870236C632}" type="pres">
      <dgm:prSet presAssocID="{B0787998-0B67-477E-B666-5FFEC41B252C}" presName="imgShp" presStyleLbl="fgImgPlace1" presStyleIdx="2" presStyleCnt="5"/>
      <dgm:spPr/>
    </dgm:pt>
    <dgm:pt modelId="{66CD3DA5-4767-4DA7-8DAE-DF4A070E61AE}" type="pres">
      <dgm:prSet presAssocID="{B0787998-0B67-477E-B666-5FFEC41B252C}" presName="txShp" presStyleLbl="node1" presStyleIdx="2" presStyleCnt="5">
        <dgm:presLayoutVars>
          <dgm:bulletEnabled val="1"/>
        </dgm:presLayoutVars>
      </dgm:prSet>
      <dgm:spPr/>
      <dgm:t>
        <a:bodyPr/>
        <a:lstStyle/>
        <a:p>
          <a:endParaRPr lang="ru-RU"/>
        </a:p>
      </dgm:t>
    </dgm:pt>
    <dgm:pt modelId="{00A868EE-80ED-4DE5-A132-01EF2673D0AC}" type="pres">
      <dgm:prSet presAssocID="{459BDB8D-E15D-40F4-A965-FF355FC3A7E7}" presName="spacing" presStyleCnt="0"/>
      <dgm:spPr/>
    </dgm:pt>
    <dgm:pt modelId="{16A7A7BE-E72B-4A41-973E-452F038F729D}" type="pres">
      <dgm:prSet presAssocID="{E9F70A9A-326F-45C4-8061-A29EF4FB0542}" presName="composite" presStyleCnt="0"/>
      <dgm:spPr/>
    </dgm:pt>
    <dgm:pt modelId="{59B3F4B4-9051-4097-B091-72C6A39D1EDF}" type="pres">
      <dgm:prSet presAssocID="{E9F70A9A-326F-45C4-8061-A29EF4FB0542}" presName="imgShp" presStyleLbl="fgImgPlace1" presStyleIdx="3" presStyleCnt="5"/>
      <dgm:spPr/>
    </dgm:pt>
    <dgm:pt modelId="{1482AF4D-74B5-443E-A663-B91031768EC5}" type="pres">
      <dgm:prSet presAssocID="{E9F70A9A-326F-45C4-8061-A29EF4FB0542}" presName="txShp" presStyleLbl="node1" presStyleIdx="3" presStyleCnt="5">
        <dgm:presLayoutVars>
          <dgm:bulletEnabled val="1"/>
        </dgm:presLayoutVars>
      </dgm:prSet>
      <dgm:spPr/>
      <dgm:t>
        <a:bodyPr/>
        <a:lstStyle/>
        <a:p>
          <a:endParaRPr lang="ru-RU"/>
        </a:p>
      </dgm:t>
    </dgm:pt>
    <dgm:pt modelId="{5EFAD540-4A4C-402F-A5F9-DE6B240C5788}" type="pres">
      <dgm:prSet presAssocID="{3C82AA74-6009-47D1-9F19-7C197F590CFE}" presName="spacing" presStyleCnt="0"/>
      <dgm:spPr/>
    </dgm:pt>
    <dgm:pt modelId="{B33DAFCC-99CD-46E6-A07F-C8A79813CD26}" type="pres">
      <dgm:prSet presAssocID="{BCE73DAC-72A1-41B8-8186-7F6F23545741}" presName="composite" presStyleCnt="0"/>
      <dgm:spPr/>
    </dgm:pt>
    <dgm:pt modelId="{CAF8EE1C-D344-4879-903C-CB5E4EDD72C7}" type="pres">
      <dgm:prSet presAssocID="{BCE73DAC-72A1-41B8-8186-7F6F23545741}" presName="imgShp" presStyleLbl="fgImgPlace1" presStyleIdx="4" presStyleCnt="5"/>
      <dgm:spPr/>
    </dgm:pt>
    <dgm:pt modelId="{62D9ABAD-946F-48A3-B1E5-754DA4A9C7AC}" type="pres">
      <dgm:prSet presAssocID="{BCE73DAC-72A1-41B8-8186-7F6F23545741}" presName="txShp" presStyleLbl="node1" presStyleIdx="4" presStyleCnt="5">
        <dgm:presLayoutVars>
          <dgm:bulletEnabled val="1"/>
        </dgm:presLayoutVars>
      </dgm:prSet>
      <dgm:spPr/>
      <dgm:t>
        <a:bodyPr/>
        <a:lstStyle/>
        <a:p>
          <a:endParaRPr lang="ru-RU"/>
        </a:p>
      </dgm:t>
    </dgm:pt>
  </dgm:ptLst>
  <dgm:cxnLst>
    <dgm:cxn modelId="{1C62558A-23DA-461C-9A00-5A5AD452F2BF}" type="presOf" srcId="{86426215-1ACB-4327-B29C-FED7B763BE5D}" destId="{E0AA6534-A521-4D70-9A2D-B5682992C9BF}" srcOrd="0" destOrd="0" presId="urn:microsoft.com/office/officeart/2005/8/layout/vList3#1"/>
    <dgm:cxn modelId="{15379BCB-9EEE-4231-9C2F-F64D3C909BE9}" srcId="{86426215-1ACB-4327-B29C-FED7B763BE5D}" destId="{BCE73DAC-72A1-41B8-8186-7F6F23545741}" srcOrd="4" destOrd="0" parTransId="{EAD29E84-0DA3-459F-98AB-44231347CB44}" sibTransId="{30844358-A413-4B29-971B-4535C6A596D9}"/>
    <dgm:cxn modelId="{B493B7E9-FB7F-4BFB-8E02-882DEFE5C3ED}" srcId="{86426215-1ACB-4327-B29C-FED7B763BE5D}" destId="{34C4F74D-9713-4A59-8FB3-37ED8E4E43B1}" srcOrd="1" destOrd="0" parTransId="{1C7D8B9E-C9E3-46E1-8060-57B5415F4E7B}" sibTransId="{CC5259E7-68F4-4A0F-99CD-E926B91516CF}"/>
    <dgm:cxn modelId="{DF04CFC7-2B57-4AB9-A39E-11DCE2510DB8}" type="presOf" srcId="{34C4F74D-9713-4A59-8FB3-37ED8E4E43B1}" destId="{37B362C2-B2EC-434E-A598-0C9C291EAFD1}" srcOrd="0" destOrd="0" presId="urn:microsoft.com/office/officeart/2005/8/layout/vList3#1"/>
    <dgm:cxn modelId="{007E14F3-003F-49CF-9696-4CCABBF93E70}" type="presOf" srcId="{E9F70A9A-326F-45C4-8061-A29EF4FB0542}" destId="{1482AF4D-74B5-443E-A663-B91031768EC5}" srcOrd="0" destOrd="0" presId="urn:microsoft.com/office/officeart/2005/8/layout/vList3#1"/>
    <dgm:cxn modelId="{7E2FCDB6-FD7E-4DC0-B789-6919542863B3}" srcId="{86426215-1ACB-4327-B29C-FED7B763BE5D}" destId="{E9F70A9A-326F-45C4-8061-A29EF4FB0542}" srcOrd="3" destOrd="0" parTransId="{2CF1A448-7E52-401F-B4BC-4F3AD03B1986}" sibTransId="{3C82AA74-6009-47D1-9F19-7C197F590CFE}"/>
    <dgm:cxn modelId="{67243B29-EF27-44D4-977D-95D923729344}" type="presOf" srcId="{B0787998-0B67-477E-B666-5FFEC41B252C}" destId="{66CD3DA5-4767-4DA7-8DAE-DF4A070E61AE}" srcOrd="0" destOrd="0" presId="urn:microsoft.com/office/officeart/2005/8/layout/vList3#1"/>
    <dgm:cxn modelId="{7C68AD59-4F4F-425F-AC29-9816FDFCB393}" type="presOf" srcId="{BCE73DAC-72A1-41B8-8186-7F6F23545741}" destId="{62D9ABAD-946F-48A3-B1E5-754DA4A9C7AC}" srcOrd="0" destOrd="0" presId="urn:microsoft.com/office/officeart/2005/8/layout/vList3#1"/>
    <dgm:cxn modelId="{4200FF96-C4DF-4C2E-BAF4-9B84E274C681}" srcId="{86426215-1ACB-4327-B29C-FED7B763BE5D}" destId="{B0787998-0B67-477E-B666-5FFEC41B252C}" srcOrd="2" destOrd="0" parTransId="{FBC31D42-3469-4B9D-A9B0-E831A622CF78}" sibTransId="{459BDB8D-E15D-40F4-A965-FF355FC3A7E7}"/>
    <dgm:cxn modelId="{31342385-3C9A-4C81-8143-13C0DEE17D3D}" type="presOf" srcId="{1F9D2F3F-C0EB-4AE9-B27B-CC77F08714B5}" destId="{BED3EF88-904D-49BB-A0C4-279D6E3163E4}" srcOrd="0" destOrd="0" presId="urn:microsoft.com/office/officeart/2005/8/layout/vList3#1"/>
    <dgm:cxn modelId="{B090CEEE-D169-4D5F-8298-4154E28CE852}" srcId="{86426215-1ACB-4327-B29C-FED7B763BE5D}" destId="{1F9D2F3F-C0EB-4AE9-B27B-CC77F08714B5}" srcOrd="0" destOrd="0" parTransId="{2317CAF9-1A72-433F-A64C-D274D8A0EFC5}" sibTransId="{708BC318-BC29-4F4F-9F96-D6BCC9DDBC61}"/>
    <dgm:cxn modelId="{C66BB29F-36D8-4741-B728-88B66CC216A2}" type="presParOf" srcId="{E0AA6534-A521-4D70-9A2D-B5682992C9BF}" destId="{1C3EEDF5-BB9C-4739-9FEF-11DADA8F0941}" srcOrd="0" destOrd="0" presId="urn:microsoft.com/office/officeart/2005/8/layout/vList3#1"/>
    <dgm:cxn modelId="{D3F8DF61-F125-4156-B591-CDC1AAD3CE83}" type="presParOf" srcId="{1C3EEDF5-BB9C-4739-9FEF-11DADA8F0941}" destId="{F25B9E90-BCB6-4F51-BE5E-880B805FAD7B}" srcOrd="0" destOrd="0" presId="urn:microsoft.com/office/officeart/2005/8/layout/vList3#1"/>
    <dgm:cxn modelId="{77B8B8A2-EBAD-4826-BACA-4D57372C6245}" type="presParOf" srcId="{1C3EEDF5-BB9C-4739-9FEF-11DADA8F0941}" destId="{BED3EF88-904D-49BB-A0C4-279D6E3163E4}" srcOrd="1" destOrd="0" presId="urn:microsoft.com/office/officeart/2005/8/layout/vList3#1"/>
    <dgm:cxn modelId="{9FB39419-A1AD-46EF-8A90-C6BF5AA62E0E}" type="presParOf" srcId="{E0AA6534-A521-4D70-9A2D-B5682992C9BF}" destId="{11FC96F1-3DD1-48AA-BCA0-02784DA4CF20}" srcOrd="1" destOrd="0" presId="urn:microsoft.com/office/officeart/2005/8/layout/vList3#1"/>
    <dgm:cxn modelId="{B426B379-2AA9-4249-AF87-DBAA4AE1A531}" type="presParOf" srcId="{E0AA6534-A521-4D70-9A2D-B5682992C9BF}" destId="{C20A8A65-4B4B-4914-A1BD-E8B0D0EF303D}" srcOrd="2" destOrd="0" presId="urn:microsoft.com/office/officeart/2005/8/layout/vList3#1"/>
    <dgm:cxn modelId="{F8D058A3-D7B2-4A38-BDD2-6DD5C628A7E2}" type="presParOf" srcId="{C20A8A65-4B4B-4914-A1BD-E8B0D0EF303D}" destId="{CC1779C2-1670-4AD6-9DD4-C94170A74C2B}" srcOrd="0" destOrd="0" presId="urn:microsoft.com/office/officeart/2005/8/layout/vList3#1"/>
    <dgm:cxn modelId="{11FE6A3C-A6E8-4E98-BD00-72B094F23B6B}" type="presParOf" srcId="{C20A8A65-4B4B-4914-A1BD-E8B0D0EF303D}" destId="{37B362C2-B2EC-434E-A598-0C9C291EAFD1}" srcOrd="1" destOrd="0" presId="urn:microsoft.com/office/officeart/2005/8/layout/vList3#1"/>
    <dgm:cxn modelId="{5F8855DE-3ACC-49F5-A1A6-33E5F8CEF74A}" type="presParOf" srcId="{E0AA6534-A521-4D70-9A2D-B5682992C9BF}" destId="{326D164C-793A-4D3F-A704-E48BBED5D22A}" srcOrd="3" destOrd="0" presId="urn:microsoft.com/office/officeart/2005/8/layout/vList3#1"/>
    <dgm:cxn modelId="{238F3775-63A0-43B6-A248-0C21D297E706}" type="presParOf" srcId="{E0AA6534-A521-4D70-9A2D-B5682992C9BF}" destId="{C8264BCF-13B7-4E94-964C-9708056E0AE2}" srcOrd="4" destOrd="0" presId="urn:microsoft.com/office/officeart/2005/8/layout/vList3#1"/>
    <dgm:cxn modelId="{0EC5C92F-FBAB-4DC8-B759-EA96A1C11971}" type="presParOf" srcId="{C8264BCF-13B7-4E94-964C-9708056E0AE2}" destId="{EA9077D2-6828-4B07-8336-60870236C632}" srcOrd="0" destOrd="0" presId="urn:microsoft.com/office/officeart/2005/8/layout/vList3#1"/>
    <dgm:cxn modelId="{D15FD3D2-2328-4ED4-B32A-A2BE4808531C}" type="presParOf" srcId="{C8264BCF-13B7-4E94-964C-9708056E0AE2}" destId="{66CD3DA5-4767-4DA7-8DAE-DF4A070E61AE}" srcOrd="1" destOrd="0" presId="urn:microsoft.com/office/officeart/2005/8/layout/vList3#1"/>
    <dgm:cxn modelId="{77DC052D-F36D-4AF6-9D8E-22AA0F343CCE}" type="presParOf" srcId="{E0AA6534-A521-4D70-9A2D-B5682992C9BF}" destId="{00A868EE-80ED-4DE5-A132-01EF2673D0AC}" srcOrd="5" destOrd="0" presId="urn:microsoft.com/office/officeart/2005/8/layout/vList3#1"/>
    <dgm:cxn modelId="{A6652974-3E7C-4D87-BDA7-1A8A96360429}" type="presParOf" srcId="{E0AA6534-A521-4D70-9A2D-B5682992C9BF}" destId="{16A7A7BE-E72B-4A41-973E-452F038F729D}" srcOrd="6" destOrd="0" presId="urn:microsoft.com/office/officeart/2005/8/layout/vList3#1"/>
    <dgm:cxn modelId="{BB00A9A8-7BAD-4951-BDC1-EF17E5520D16}" type="presParOf" srcId="{16A7A7BE-E72B-4A41-973E-452F038F729D}" destId="{59B3F4B4-9051-4097-B091-72C6A39D1EDF}" srcOrd="0" destOrd="0" presId="urn:microsoft.com/office/officeart/2005/8/layout/vList3#1"/>
    <dgm:cxn modelId="{20AFE958-736F-4047-B395-37EDE71305E0}" type="presParOf" srcId="{16A7A7BE-E72B-4A41-973E-452F038F729D}" destId="{1482AF4D-74B5-443E-A663-B91031768EC5}" srcOrd="1" destOrd="0" presId="urn:microsoft.com/office/officeart/2005/8/layout/vList3#1"/>
    <dgm:cxn modelId="{295FA377-2D74-4876-933F-123F3AD013FF}" type="presParOf" srcId="{E0AA6534-A521-4D70-9A2D-B5682992C9BF}" destId="{5EFAD540-4A4C-402F-A5F9-DE6B240C5788}" srcOrd="7" destOrd="0" presId="urn:microsoft.com/office/officeart/2005/8/layout/vList3#1"/>
    <dgm:cxn modelId="{590F0985-1D03-40C6-A084-5683952E36F6}" type="presParOf" srcId="{E0AA6534-A521-4D70-9A2D-B5682992C9BF}" destId="{B33DAFCC-99CD-46E6-A07F-C8A79813CD26}" srcOrd="8" destOrd="0" presId="urn:microsoft.com/office/officeart/2005/8/layout/vList3#1"/>
    <dgm:cxn modelId="{75D7893C-42CF-403D-913D-2AB6C7EA921F}" type="presParOf" srcId="{B33DAFCC-99CD-46E6-A07F-C8A79813CD26}" destId="{CAF8EE1C-D344-4879-903C-CB5E4EDD72C7}" srcOrd="0" destOrd="0" presId="urn:microsoft.com/office/officeart/2005/8/layout/vList3#1"/>
    <dgm:cxn modelId="{F4D9A3E6-46B3-4951-BA4E-E70958BF1AF8}" type="presParOf" srcId="{B33DAFCC-99CD-46E6-A07F-C8A79813CD26}" destId="{62D9ABAD-946F-48A3-B1E5-754DA4A9C7AC}"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cs typeface="Times New Roman" panose="02020603050405020304" pitchFamily="18" charset="0"/>
            </a:rPr>
            <a:t>Метод кейсов (</a:t>
          </a:r>
          <a:r>
            <a:rPr lang="ru-RU" dirty="0" err="1" smtClean="0">
              <a:latin typeface="Times New Roman" panose="02020603050405020304" pitchFamily="18" charset="0"/>
              <a:cs typeface="Times New Roman" panose="02020603050405020304" pitchFamily="18" charset="0"/>
            </a:rPr>
            <a:t>Case-study</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cs typeface="Times New Roman" panose="02020603050405020304" pitchFamily="18" charset="0"/>
            </a:rPr>
            <a:t>Метод «</a:t>
          </a:r>
          <a:r>
            <a:rPr lang="ru-RU" dirty="0" err="1" smtClean="0">
              <a:latin typeface="Times New Roman" panose="02020603050405020304" pitchFamily="18" charset="0"/>
              <a:cs typeface="Times New Roman" panose="02020603050405020304" pitchFamily="18" charset="0"/>
            </a:rPr>
            <a:t>пазла</a:t>
          </a:r>
          <a:r>
            <a:rPr lang="ru-RU" dirty="0" smtClean="0">
              <a:latin typeface="Times New Roman" panose="02020603050405020304" pitchFamily="18" charset="0"/>
              <a:cs typeface="Times New Roman" panose="02020603050405020304" pitchFamily="18" charset="0"/>
            </a:rPr>
            <a:t> / пилы» (</a:t>
          </a:r>
          <a:r>
            <a:rPr lang="ru-RU" dirty="0" err="1" smtClean="0">
              <a:latin typeface="Times New Roman" panose="02020603050405020304" pitchFamily="18" charset="0"/>
              <a:cs typeface="Times New Roman" panose="02020603050405020304" pitchFamily="18" charset="0"/>
            </a:rPr>
            <a:t>Jigsaw</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cs typeface="Times New Roman" panose="02020603050405020304" pitchFamily="18" charset="0"/>
            </a:rPr>
            <a:t>Метод «Ко-оп </a:t>
          </a:r>
          <a:r>
            <a:rPr lang="ru-RU" dirty="0" err="1" smtClean="0">
              <a:latin typeface="Times New Roman" panose="02020603050405020304" pitchFamily="18" charset="0"/>
              <a:cs typeface="Times New Roman" panose="02020603050405020304" pitchFamily="18" charset="0"/>
            </a:rPr>
            <a:t>Ко-оп</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Co-op</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Co-op</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cs typeface="Times New Roman" panose="02020603050405020304" pitchFamily="18" charset="0"/>
            </a:rPr>
            <a:t>Метод «Учимся вместе» («</a:t>
          </a:r>
          <a:r>
            <a:rPr lang="ru-RU" dirty="0" err="1" smtClean="0">
              <a:latin typeface="Times New Roman" panose="02020603050405020304" pitchFamily="18" charset="0"/>
              <a:cs typeface="Times New Roman" panose="02020603050405020304" pitchFamily="18" charset="0"/>
            </a:rPr>
            <a:t>Learning</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Together</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DE47C0AC-D705-4DF9-8D65-F158695E22CF}">
      <dgm:prSet/>
      <dgm:spPr/>
      <dgm:t>
        <a:bodyPr/>
        <a:lstStyle/>
        <a:p>
          <a:r>
            <a:rPr lang="ru-RU" dirty="0" smtClean="0">
              <a:latin typeface="Times New Roman" panose="02020603050405020304" pitchFamily="18" charset="0"/>
              <a:cs typeface="Times New Roman" panose="02020603050405020304" pitchFamily="18" charset="0"/>
            </a:rPr>
            <a:t>Метод мозгового штурма («</a:t>
          </a:r>
          <a:r>
            <a:rPr lang="ru-RU" dirty="0" err="1" smtClean="0">
              <a:latin typeface="Times New Roman" panose="02020603050405020304" pitchFamily="18" charset="0"/>
              <a:cs typeface="Times New Roman" panose="02020603050405020304" pitchFamily="18" charset="0"/>
            </a:rPr>
            <a:t>Brainstorming</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2C663E00-B4E6-4D9A-A738-3417EAFF718B}" type="parTrans" cxnId="{80F1F062-3482-4D39-BC68-1FE17575467C}">
      <dgm:prSet/>
      <dgm:spPr/>
      <dgm:t>
        <a:bodyPr/>
        <a:lstStyle/>
        <a:p>
          <a:endParaRPr lang="ru-RU"/>
        </a:p>
      </dgm:t>
    </dgm:pt>
    <dgm:pt modelId="{859FDACE-9A22-4875-B3F5-02AABF285176}" type="sibTrans" cxnId="{80F1F062-3482-4D39-BC68-1FE17575467C}">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5"/>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5"/>
      <dgm:spPr/>
    </dgm:pt>
    <dgm:pt modelId="{2E39BD4A-F289-469D-8169-B44A907A6626}" type="pres">
      <dgm:prSet presAssocID="{E5DFD9D3-4B5E-46F6-815D-CBEDB3489619}" presName="dstNode" presStyleLbl="node1" presStyleIdx="0" presStyleCnt="5"/>
      <dgm:spPr/>
    </dgm:pt>
    <dgm:pt modelId="{09C0B779-4F9E-4131-B480-B4E0F3A21C96}" type="pres">
      <dgm:prSet presAssocID="{854A645D-13C1-4306-8595-5A7C61DBAB76}" presName="text_1" presStyleLbl="node1" presStyleIdx="0" presStyleCnt="5">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5"/>
      <dgm:spPr/>
    </dgm:pt>
    <dgm:pt modelId="{75F2FA1B-92EC-4ED8-91D5-76797471E852}" type="pres">
      <dgm:prSet presAssocID="{98A84DAF-A70D-460D-8507-28943C4200D2}" presName="text_2" presStyleLbl="node1" presStyleIdx="1" presStyleCnt="5">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5"/>
      <dgm:spPr/>
    </dgm:pt>
    <dgm:pt modelId="{C950E05E-A089-4BCA-827F-900E538626D6}" type="pres">
      <dgm:prSet presAssocID="{CB6334C5-E469-4408-9EFD-5095F2BE9136}" presName="text_3" presStyleLbl="node1" presStyleIdx="2" presStyleCnt="5">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5"/>
      <dgm:spPr/>
    </dgm:pt>
    <dgm:pt modelId="{C72CED02-93C8-481D-A8BF-25FB070416D5}" type="pres">
      <dgm:prSet presAssocID="{5AB91750-6607-44A2-B8DF-A12C91783FA6}" presName="text_4" presStyleLbl="node1" presStyleIdx="3" presStyleCnt="5">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5"/>
      <dgm:spPr/>
    </dgm:pt>
    <dgm:pt modelId="{244AA5F5-F76A-4E4C-BE1C-4B67EBEA125E}" type="pres">
      <dgm:prSet presAssocID="{DE47C0AC-D705-4DF9-8D65-F158695E22CF}" presName="text_5" presStyleLbl="node1" presStyleIdx="4" presStyleCnt="5">
        <dgm:presLayoutVars>
          <dgm:bulletEnabled val="1"/>
        </dgm:presLayoutVars>
      </dgm:prSet>
      <dgm:spPr/>
      <dgm:t>
        <a:bodyPr/>
        <a:lstStyle/>
        <a:p>
          <a:endParaRPr lang="ru-RU"/>
        </a:p>
      </dgm:t>
    </dgm:pt>
    <dgm:pt modelId="{61FC38CA-5FEC-48CC-8FF6-7F2C7EE768F1}" type="pres">
      <dgm:prSet presAssocID="{DE47C0AC-D705-4DF9-8D65-F158695E22CF}" presName="accent_5" presStyleCnt="0"/>
      <dgm:spPr/>
    </dgm:pt>
    <dgm:pt modelId="{DAF411F9-4D17-4C71-B4AD-A0376B6B24B9}" type="pres">
      <dgm:prSet presAssocID="{DE47C0AC-D705-4DF9-8D65-F158695E22CF}" presName="accentRepeatNode" presStyleLbl="solidFgAcc1" presStyleIdx="4" presStyleCnt="5"/>
      <dgm:spPr/>
    </dgm:pt>
  </dgm:ptLst>
  <dgm:cxnLst>
    <dgm:cxn modelId="{FFEA9098-4FBE-425F-9F04-DF8A5AD92468}" srcId="{E5DFD9D3-4B5E-46F6-815D-CBEDB3489619}" destId="{5AB91750-6607-44A2-B8DF-A12C91783FA6}" srcOrd="3" destOrd="0" parTransId="{EADDF496-C3E9-495A-B756-701943142451}" sibTransId="{F4721762-C04F-46C9-B7ED-FD6F2735D65C}"/>
    <dgm:cxn modelId="{92CE58DD-7F5F-4BE2-9535-C466E4B11CDE}" srcId="{E5DFD9D3-4B5E-46F6-815D-CBEDB3489619}" destId="{CB6334C5-E469-4408-9EFD-5095F2BE9136}" srcOrd="2" destOrd="0" parTransId="{48EF0DE1-107F-46DB-B704-BC0D9A40F8FA}" sibTransId="{CBB1B792-9ACF-406F-919F-E9DE2C3ACBCB}"/>
    <dgm:cxn modelId="{89557127-E2A0-4812-9EB5-AFB64962FF5A}" type="presOf" srcId="{03B7A95D-C911-42EA-8176-20F1D8C57FA6}" destId="{723D6834-400D-43A5-BC6E-3037F4D468A0}" srcOrd="0" destOrd="0" presId="urn:microsoft.com/office/officeart/2008/layout/VerticalCurvedList"/>
    <dgm:cxn modelId="{76EB94D1-E154-498A-8A8D-0D771C5D571A}" type="presOf" srcId="{5AB91750-6607-44A2-B8DF-A12C91783FA6}" destId="{C72CED02-93C8-481D-A8BF-25FB070416D5}"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795BB83B-D1DF-4E4A-B7B6-2EF08017EDE6}" type="presOf" srcId="{DE47C0AC-D705-4DF9-8D65-F158695E22CF}" destId="{244AA5F5-F76A-4E4C-BE1C-4B67EBEA125E}" srcOrd="0" destOrd="0" presId="urn:microsoft.com/office/officeart/2008/layout/VerticalCurvedList"/>
    <dgm:cxn modelId="{F39DC9F1-DD98-4C6F-870C-51BB1B032EBC}" type="presOf" srcId="{CB6334C5-E469-4408-9EFD-5095F2BE9136}" destId="{C950E05E-A089-4BCA-827F-900E538626D6}" srcOrd="0" destOrd="0" presId="urn:microsoft.com/office/officeart/2008/layout/VerticalCurvedList"/>
    <dgm:cxn modelId="{80F1F062-3482-4D39-BC68-1FE17575467C}" srcId="{E5DFD9D3-4B5E-46F6-815D-CBEDB3489619}" destId="{DE47C0AC-D705-4DF9-8D65-F158695E22CF}" srcOrd="4" destOrd="0" parTransId="{2C663E00-B4E6-4D9A-A738-3417EAFF718B}" sibTransId="{859FDACE-9A22-4875-B3F5-02AABF285176}"/>
    <dgm:cxn modelId="{1AE04683-ACE7-44F8-A89D-D8DED3AC2072}" type="presOf" srcId="{98A84DAF-A70D-460D-8507-28943C4200D2}" destId="{75F2FA1B-92EC-4ED8-91D5-76797471E852}" srcOrd="0" destOrd="0" presId="urn:microsoft.com/office/officeart/2008/layout/VerticalCurvedList"/>
    <dgm:cxn modelId="{03ED95FE-B38D-45C1-B202-E23434B3F625}" type="presOf" srcId="{E5DFD9D3-4B5E-46F6-815D-CBEDB3489619}" destId="{C019D9C2-4EFA-403C-AE31-CFE6940FAA58}" srcOrd="0" destOrd="0" presId="urn:microsoft.com/office/officeart/2008/layout/VerticalCurvedList"/>
    <dgm:cxn modelId="{233CFF41-3B2F-4741-B34F-E19A5E035D89}" type="presOf" srcId="{854A645D-13C1-4306-8595-5A7C61DBAB76}" destId="{09C0B779-4F9E-4131-B480-B4E0F3A21C96}"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062E8B9F-9648-4D5C-BEA9-64E918987665}" type="presParOf" srcId="{C019D9C2-4EFA-403C-AE31-CFE6940FAA58}" destId="{A5F3E3C2-4E5E-4574-8BD5-635D2A99BCE5}" srcOrd="0" destOrd="0" presId="urn:microsoft.com/office/officeart/2008/layout/VerticalCurvedList"/>
    <dgm:cxn modelId="{9DDC10F6-E825-42AF-BF2E-74ACE7C06243}" type="presParOf" srcId="{A5F3E3C2-4E5E-4574-8BD5-635D2A99BCE5}" destId="{D43E8BE7-55B1-4909-BF52-059A5F03E1B6}" srcOrd="0" destOrd="0" presId="urn:microsoft.com/office/officeart/2008/layout/VerticalCurvedList"/>
    <dgm:cxn modelId="{49D8D296-0B40-40A4-ACDC-D692038ADE81}" type="presParOf" srcId="{D43E8BE7-55B1-4909-BF52-059A5F03E1B6}" destId="{79A1D93B-90F2-4557-8F57-BBF34650DB10}" srcOrd="0" destOrd="0" presId="urn:microsoft.com/office/officeart/2008/layout/VerticalCurvedList"/>
    <dgm:cxn modelId="{237BE3F6-3B18-4FE6-99A2-9E771F898A40}" type="presParOf" srcId="{D43E8BE7-55B1-4909-BF52-059A5F03E1B6}" destId="{723D6834-400D-43A5-BC6E-3037F4D468A0}" srcOrd="1" destOrd="0" presId="urn:microsoft.com/office/officeart/2008/layout/VerticalCurvedList"/>
    <dgm:cxn modelId="{0AD13323-9020-40D9-A033-D277B209DBC9}" type="presParOf" srcId="{D43E8BE7-55B1-4909-BF52-059A5F03E1B6}" destId="{89A08640-77DE-4E68-A6C2-E4C188080C39}" srcOrd="2" destOrd="0" presId="urn:microsoft.com/office/officeart/2008/layout/VerticalCurvedList"/>
    <dgm:cxn modelId="{AEF40D58-D3D6-4A9D-A342-F84777CEC80F}" type="presParOf" srcId="{D43E8BE7-55B1-4909-BF52-059A5F03E1B6}" destId="{2E39BD4A-F289-469D-8169-B44A907A6626}" srcOrd="3" destOrd="0" presId="urn:microsoft.com/office/officeart/2008/layout/VerticalCurvedList"/>
    <dgm:cxn modelId="{B5DAD028-2405-4EB0-A85A-F355C4DE1538}" type="presParOf" srcId="{A5F3E3C2-4E5E-4574-8BD5-635D2A99BCE5}" destId="{09C0B779-4F9E-4131-B480-B4E0F3A21C96}" srcOrd="1" destOrd="0" presId="urn:microsoft.com/office/officeart/2008/layout/VerticalCurvedList"/>
    <dgm:cxn modelId="{724C3022-80A6-422E-87E1-537992FC509F}" type="presParOf" srcId="{A5F3E3C2-4E5E-4574-8BD5-635D2A99BCE5}" destId="{7F7E9F9D-D9B1-40D5-A4A3-7B2241B67FC6}" srcOrd="2" destOrd="0" presId="urn:microsoft.com/office/officeart/2008/layout/VerticalCurvedList"/>
    <dgm:cxn modelId="{E9984ED1-80A6-4521-9B69-D24644E10EC9}" type="presParOf" srcId="{7F7E9F9D-D9B1-40D5-A4A3-7B2241B67FC6}" destId="{064532F2-4B02-4363-9DE3-3601C24A185E}" srcOrd="0" destOrd="0" presId="urn:microsoft.com/office/officeart/2008/layout/VerticalCurvedList"/>
    <dgm:cxn modelId="{2B1AC3EC-04D9-40D2-A89E-F940F5623576}" type="presParOf" srcId="{A5F3E3C2-4E5E-4574-8BD5-635D2A99BCE5}" destId="{75F2FA1B-92EC-4ED8-91D5-76797471E852}" srcOrd="3" destOrd="0" presId="urn:microsoft.com/office/officeart/2008/layout/VerticalCurvedList"/>
    <dgm:cxn modelId="{80E2D472-F78A-4B77-AEE3-91B7AB27F568}" type="presParOf" srcId="{A5F3E3C2-4E5E-4574-8BD5-635D2A99BCE5}" destId="{786DEAE0-91A6-4B14-8F60-64E79B007BBE}" srcOrd="4" destOrd="0" presId="urn:microsoft.com/office/officeart/2008/layout/VerticalCurvedList"/>
    <dgm:cxn modelId="{9E2290E7-EF43-4891-9A84-93E05A561FA8}" type="presParOf" srcId="{786DEAE0-91A6-4B14-8F60-64E79B007BBE}" destId="{080E90F4-28FF-4568-AABD-C966AC58FB53}" srcOrd="0" destOrd="0" presId="urn:microsoft.com/office/officeart/2008/layout/VerticalCurvedList"/>
    <dgm:cxn modelId="{DA67CA3F-7303-4958-AD90-76ABEB8C1F90}" type="presParOf" srcId="{A5F3E3C2-4E5E-4574-8BD5-635D2A99BCE5}" destId="{C950E05E-A089-4BCA-827F-900E538626D6}" srcOrd="5" destOrd="0" presId="urn:microsoft.com/office/officeart/2008/layout/VerticalCurvedList"/>
    <dgm:cxn modelId="{2FAA7E95-B8F4-41DF-B2D0-A40912137847}" type="presParOf" srcId="{A5F3E3C2-4E5E-4574-8BD5-635D2A99BCE5}" destId="{E4C58A01-2E7C-4788-BA63-14CD3507C376}" srcOrd="6" destOrd="0" presId="urn:microsoft.com/office/officeart/2008/layout/VerticalCurvedList"/>
    <dgm:cxn modelId="{25A24A47-C76B-4831-8C60-25B773AA19BE}" type="presParOf" srcId="{E4C58A01-2E7C-4788-BA63-14CD3507C376}" destId="{B1013B5B-6071-42AB-91A9-B4862EB5787A}" srcOrd="0" destOrd="0" presId="urn:microsoft.com/office/officeart/2008/layout/VerticalCurvedList"/>
    <dgm:cxn modelId="{E49A70BA-4B37-4163-A6E7-238C94E2D29C}" type="presParOf" srcId="{A5F3E3C2-4E5E-4574-8BD5-635D2A99BCE5}" destId="{C72CED02-93C8-481D-A8BF-25FB070416D5}" srcOrd="7" destOrd="0" presId="urn:microsoft.com/office/officeart/2008/layout/VerticalCurvedList"/>
    <dgm:cxn modelId="{39B4773D-F384-48AA-B57E-A021859654EB}" type="presParOf" srcId="{A5F3E3C2-4E5E-4574-8BD5-635D2A99BCE5}" destId="{C5CF0EFA-E4B4-4AE9-9211-8B86724686B6}" srcOrd="8" destOrd="0" presId="urn:microsoft.com/office/officeart/2008/layout/VerticalCurvedList"/>
    <dgm:cxn modelId="{FEF8BC0D-7530-463D-A1C8-F9E30E0CBF07}" type="presParOf" srcId="{C5CF0EFA-E4B4-4AE9-9211-8B86724686B6}" destId="{6B4F1216-C5A2-4309-AD2D-DDF3A08906B7}" srcOrd="0" destOrd="0" presId="urn:microsoft.com/office/officeart/2008/layout/VerticalCurvedList"/>
    <dgm:cxn modelId="{8059CB6C-FFDA-40DE-BA8F-07F2D690E6A2}" type="presParOf" srcId="{A5F3E3C2-4E5E-4574-8BD5-635D2A99BCE5}" destId="{244AA5F5-F76A-4E4C-BE1C-4B67EBEA125E}" srcOrd="9" destOrd="0" presId="urn:microsoft.com/office/officeart/2008/layout/VerticalCurvedList"/>
    <dgm:cxn modelId="{FD11588F-B754-4E78-BDFD-EF8E9F781C3B}" type="presParOf" srcId="{A5F3E3C2-4E5E-4574-8BD5-635D2A99BCE5}" destId="{61FC38CA-5FEC-48CC-8FF6-7F2C7EE768F1}" srcOrd="10" destOrd="0" presId="urn:microsoft.com/office/officeart/2008/layout/VerticalCurvedList"/>
    <dgm:cxn modelId="{C2E04AE0-7E42-404C-AF34-2D42852CACA6}" type="presParOf" srcId="{61FC38CA-5FEC-48CC-8FF6-7F2C7EE768F1}" destId="{DAF411F9-4D17-4C71-B4AD-A0376B6B24B9}" srcOrd="0" destOrd="0" presId="urn:microsoft.com/office/officeart/2008/layout/VerticalCurvedList"/>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cs typeface="Times New Roman" panose="02020603050405020304" pitchFamily="18" charset="0"/>
            </a:rPr>
            <a:t>Метод кейсов (</a:t>
          </a:r>
          <a:r>
            <a:rPr lang="ru-RU" dirty="0" err="1" smtClean="0">
              <a:latin typeface="Times New Roman" panose="02020603050405020304" pitchFamily="18" charset="0"/>
              <a:cs typeface="Times New Roman" panose="02020603050405020304" pitchFamily="18" charset="0"/>
            </a:rPr>
            <a:t>Case-study</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cs typeface="Times New Roman" panose="02020603050405020304" pitchFamily="18" charset="0"/>
            </a:rPr>
            <a:t>Метод «</a:t>
          </a:r>
          <a:r>
            <a:rPr lang="ru-RU" dirty="0" err="1" smtClean="0">
              <a:latin typeface="Times New Roman" panose="02020603050405020304" pitchFamily="18" charset="0"/>
              <a:cs typeface="Times New Roman" panose="02020603050405020304" pitchFamily="18" charset="0"/>
            </a:rPr>
            <a:t>пазла</a:t>
          </a:r>
          <a:r>
            <a:rPr lang="ru-RU" dirty="0" smtClean="0">
              <a:latin typeface="Times New Roman" panose="02020603050405020304" pitchFamily="18" charset="0"/>
              <a:cs typeface="Times New Roman" panose="02020603050405020304" pitchFamily="18" charset="0"/>
            </a:rPr>
            <a:t> / пилы» (</a:t>
          </a:r>
          <a:r>
            <a:rPr lang="ru-RU" dirty="0" err="1" smtClean="0">
              <a:latin typeface="Times New Roman" panose="02020603050405020304" pitchFamily="18" charset="0"/>
              <a:cs typeface="Times New Roman" panose="02020603050405020304" pitchFamily="18" charset="0"/>
            </a:rPr>
            <a:t>Jigsaw</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cs typeface="Times New Roman" panose="02020603050405020304" pitchFamily="18" charset="0"/>
            </a:rPr>
            <a:t>Метод «Ко-оп </a:t>
          </a:r>
          <a:r>
            <a:rPr lang="ru-RU" dirty="0" err="1" smtClean="0">
              <a:latin typeface="Times New Roman" panose="02020603050405020304" pitchFamily="18" charset="0"/>
              <a:cs typeface="Times New Roman" panose="02020603050405020304" pitchFamily="18" charset="0"/>
            </a:rPr>
            <a:t>Ко-оп</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Co-op</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Co-op</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cs typeface="Times New Roman" panose="02020603050405020304" pitchFamily="18" charset="0"/>
            </a:rPr>
            <a:t>Метод «Учимся вместе» («</a:t>
          </a:r>
          <a:r>
            <a:rPr lang="ru-RU" dirty="0" err="1" smtClean="0">
              <a:latin typeface="Times New Roman" panose="02020603050405020304" pitchFamily="18" charset="0"/>
              <a:cs typeface="Times New Roman" panose="02020603050405020304" pitchFamily="18" charset="0"/>
            </a:rPr>
            <a:t>Learning</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Together</a:t>
          </a: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DE47C0AC-D705-4DF9-8D65-F158695E22CF}">
      <dgm:prSet/>
      <dgm:spPr/>
      <dgm:t>
        <a:bodyPr/>
        <a:lstStyle/>
        <a:p>
          <a:r>
            <a:rPr lang="ru-RU" dirty="0" smtClean="0">
              <a:latin typeface="Times New Roman" panose="02020603050405020304" pitchFamily="18" charset="0"/>
              <a:cs typeface="Times New Roman" panose="02020603050405020304" pitchFamily="18" charset="0"/>
            </a:rPr>
            <a:t>Метод мозгового штурма («</a:t>
          </a:r>
          <a:r>
            <a:rPr lang="ru-RU" dirty="0" err="1" smtClean="0">
              <a:latin typeface="Times New Roman" panose="02020603050405020304" pitchFamily="18" charset="0"/>
              <a:cs typeface="Times New Roman" panose="02020603050405020304" pitchFamily="18" charset="0"/>
            </a:rPr>
            <a:t>Brainstorming</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dgm:t>
    </dgm:pt>
    <dgm:pt modelId="{2C663E00-B4E6-4D9A-A738-3417EAFF718B}" type="parTrans" cxnId="{80F1F062-3482-4D39-BC68-1FE17575467C}">
      <dgm:prSet/>
      <dgm:spPr/>
      <dgm:t>
        <a:bodyPr/>
        <a:lstStyle/>
        <a:p>
          <a:endParaRPr lang="ru-RU"/>
        </a:p>
      </dgm:t>
    </dgm:pt>
    <dgm:pt modelId="{859FDACE-9A22-4875-B3F5-02AABF285176}" type="sibTrans" cxnId="{80F1F062-3482-4D39-BC68-1FE17575467C}">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5"/>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5"/>
      <dgm:spPr/>
    </dgm:pt>
    <dgm:pt modelId="{2E39BD4A-F289-469D-8169-B44A907A6626}" type="pres">
      <dgm:prSet presAssocID="{E5DFD9D3-4B5E-46F6-815D-CBEDB3489619}" presName="dstNode" presStyleLbl="node1" presStyleIdx="0" presStyleCnt="5"/>
      <dgm:spPr/>
    </dgm:pt>
    <dgm:pt modelId="{09C0B779-4F9E-4131-B480-B4E0F3A21C96}" type="pres">
      <dgm:prSet presAssocID="{854A645D-13C1-4306-8595-5A7C61DBAB76}" presName="text_1" presStyleLbl="node1" presStyleIdx="0" presStyleCnt="5">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5"/>
      <dgm:spPr/>
    </dgm:pt>
    <dgm:pt modelId="{75F2FA1B-92EC-4ED8-91D5-76797471E852}" type="pres">
      <dgm:prSet presAssocID="{98A84DAF-A70D-460D-8507-28943C4200D2}" presName="text_2" presStyleLbl="node1" presStyleIdx="1" presStyleCnt="5">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5"/>
      <dgm:spPr/>
    </dgm:pt>
    <dgm:pt modelId="{C950E05E-A089-4BCA-827F-900E538626D6}" type="pres">
      <dgm:prSet presAssocID="{CB6334C5-E469-4408-9EFD-5095F2BE9136}" presName="text_3" presStyleLbl="node1" presStyleIdx="2" presStyleCnt="5">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5"/>
      <dgm:spPr/>
    </dgm:pt>
    <dgm:pt modelId="{C72CED02-93C8-481D-A8BF-25FB070416D5}" type="pres">
      <dgm:prSet presAssocID="{5AB91750-6607-44A2-B8DF-A12C91783FA6}" presName="text_4" presStyleLbl="node1" presStyleIdx="3" presStyleCnt="5">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5"/>
      <dgm:spPr/>
    </dgm:pt>
    <dgm:pt modelId="{244AA5F5-F76A-4E4C-BE1C-4B67EBEA125E}" type="pres">
      <dgm:prSet presAssocID="{DE47C0AC-D705-4DF9-8D65-F158695E22CF}" presName="text_5" presStyleLbl="node1" presStyleIdx="4" presStyleCnt="5">
        <dgm:presLayoutVars>
          <dgm:bulletEnabled val="1"/>
        </dgm:presLayoutVars>
      </dgm:prSet>
      <dgm:spPr/>
      <dgm:t>
        <a:bodyPr/>
        <a:lstStyle/>
        <a:p>
          <a:endParaRPr lang="ru-RU"/>
        </a:p>
      </dgm:t>
    </dgm:pt>
    <dgm:pt modelId="{61FC38CA-5FEC-48CC-8FF6-7F2C7EE768F1}" type="pres">
      <dgm:prSet presAssocID="{DE47C0AC-D705-4DF9-8D65-F158695E22CF}" presName="accent_5" presStyleCnt="0"/>
      <dgm:spPr/>
    </dgm:pt>
    <dgm:pt modelId="{DAF411F9-4D17-4C71-B4AD-A0376B6B24B9}" type="pres">
      <dgm:prSet presAssocID="{DE47C0AC-D705-4DF9-8D65-F158695E22CF}" presName="accentRepeatNode" presStyleLbl="solidFgAcc1" presStyleIdx="4" presStyleCnt="5"/>
      <dgm:spPr/>
    </dgm:pt>
  </dgm:ptLst>
  <dgm:cxnLst>
    <dgm:cxn modelId="{FFEA9098-4FBE-425F-9F04-DF8A5AD92468}" srcId="{E5DFD9D3-4B5E-46F6-815D-CBEDB3489619}" destId="{5AB91750-6607-44A2-B8DF-A12C91783FA6}" srcOrd="3" destOrd="0" parTransId="{EADDF496-C3E9-495A-B756-701943142451}" sibTransId="{F4721762-C04F-46C9-B7ED-FD6F2735D65C}"/>
    <dgm:cxn modelId="{EA0E1E87-D940-4066-817A-D823BB8A24FB}" type="presOf" srcId="{E5DFD9D3-4B5E-46F6-815D-CBEDB3489619}" destId="{C019D9C2-4EFA-403C-AE31-CFE6940FAA58}" srcOrd="0" destOrd="0" presId="urn:microsoft.com/office/officeart/2008/layout/VerticalCurvedList"/>
    <dgm:cxn modelId="{AD69ADB6-8C2C-4731-BC82-BBD2778FF6FE}" type="presOf" srcId="{5AB91750-6607-44A2-B8DF-A12C91783FA6}" destId="{C72CED02-93C8-481D-A8BF-25FB070416D5}" srcOrd="0" destOrd="0" presId="urn:microsoft.com/office/officeart/2008/layout/VerticalCurvedList"/>
    <dgm:cxn modelId="{92CE58DD-7F5F-4BE2-9535-C466E4B11CDE}" srcId="{E5DFD9D3-4B5E-46F6-815D-CBEDB3489619}" destId="{CB6334C5-E469-4408-9EFD-5095F2BE9136}" srcOrd="2" destOrd="0" parTransId="{48EF0DE1-107F-46DB-B704-BC0D9A40F8FA}" sibTransId="{CBB1B792-9ACF-406F-919F-E9DE2C3ACBCB}"/>
    <dgm:cxn modelId="{065F1D30-7569-488E-A3FF-8EDC4D4DBE47}" type="presOf" srcId="{854A645D-13C1-4306-8595-5A7C61DBAB76}" destId="{09C0B779-4F9E-4131-B480-B4E0F3A21C96}" srcOrd="0" destOrd="0" presId="urn:microsoft.com/office/officeart/2008/layout/VerticalCurvedList"/>
    <dgm:cxn modelId="{8B41840F-8A7E-4C25-82CD-22B3BD481B9C}" type="presOf" srcId="{03B7A95D-C911-42EA-8176-20F1D8C57FA6}" destId="{723D6834-400D-43A5-BC6E-3037F4D468A0}" srcOrd="0" destOrd="0" presId="urn:microsoft.com/office/officeart/2008/layout/VerticalCurvedList"/>
    <dgm:cxn modelId="{AC37ED5F-A456-485A-B4E9-30A129431CBF}" type="presOf" srcId="{98A84DAF-A70D-460D-8507-28943C4200D2}" destId="{75F2FA1B-92EC-4ED8-91D5-76797471E852}"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67A47CAB-FD17-4EC0-96A1-F6B4EAB5EBE7}" type="presOf" srcId="{CB6334C5-E469-4408-9EFD-5095F2BE9136}" destId="{C950E05E-A089-4BCA-827F-900E538626D6}" srcOrd="0" destOrd="0" presId="urn:microsoft.com/office/officeart/2008/layout/VerticalCurvedList"/>
    <dgm:cxn modelId="{80F1F062-3482-4D39-BC68-1FE17575467C}" srcId="{E5DFD9D3-4B5E-46F6-815D-CBEDB3489619}" destId="{DE47C0AC-D705-4DF9-8D65-F158695E22CF}" srcOrd="4" destOrd="0" parTransId="{2C663E00-B4E6-4D9A-A738-3417EAFF718B}" sibTransId="{859FDACE-9A22-4875-B3F5-02AABF285176}"/>
    <dgm:cxn modelId="{99925AF6-ADE3-481C-A091-E4025442870D}" type="presOf" srcId="{DE47C0AC-D705-4DF9-8D65-F158695E22CF}" destId="{244AA5F5-F76A-4E4C-BE1C-4B67EBEA125E}"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5015FDEE-2F4B-4465-9B1D-CFE0C0F0E27F}" type="presParOf" srcId="{C019D9C2-4EFA-403C-AE31-CFE6940FAA58}" destId="{A5F3E3C2-4E5E-4574-8BD5-635D2A99BCE5}" srcOrd="0" destOrd="0" presId="urn:microsoft.com/office/officeart/2008/layout/VerticalCurvedList"/>
    <dgm:cxn modelId="{1D84D23B-5327-46E1-B0AF-2E22265F035A}" type="presParOf" srcId="{A5F3E3C2-4E5E-4574-8BD5-635D2A99BCE5}" destId="{D43E8BE7-55B1-4909-BF52-059A5F03E1B6}" srcOrd="0" destOrd="0" presId="urn:microsoft.com/office/officeart/2008/layout/VerticalCurvedList"/>
    <dgm:cxn modelId="{41768CF7-7BE1-495D-AD7E-F372DADEB0AC}" type="presParOf" srcId="{D43E8BE7-55B1-4909-BF52-059A5F03E1B6}" destId="{79A1D93B-90F2-4557-8F57-BBF34650DB10}" srcOrd="0" destOrd="0" presId="urn:microsoft.com/office/officeart/2008/layout/VerticalCurvedList"/>
    <dgm:cxn modelId="{633AE549-3FA8-45EE-A313-715EFC8767EA}" type="presParOf" srcId="{D43E8BE7-55B1-4909-BF52-059A5F03E1B6}" destId="{723D6834-400D-43A5-BC6E-3037F4D468A0}" srcOrd="1" destOrd="0" presId="urn:microsoft.com/office/officeart/2008/layout/VerticalCurvedList"/>
    <dgm:cxn modelId="{D000BDFD-E5C6-409F-9839-A6075121AF0C}" type="presParOf" srcId="{D43E8BE7-55B1-4909-BF52-059A5F03E1B6}" destId="{89A08640-77DE-4E68-A6C2-E4C188080C39}" srcOrd="2" destOrd="0" presId="urn:microsoft.com/office/officeart/2008/layout/VerticalCurvedList"/>
    <dgm:cxn modelId="{C5AFA8FD-6879-4FBA-AB4A-AC11E81D3DE2}" type="presParOf" srcId="{D43E8BE7-55B1-4909-BF52-059A5F03E1B6}" destId="{2E39BD4A-F289-469D-8169-B44A907A6626}" srcOrd="3" destOrd="0" presId="urn:microsoft.com/office/officeart/2008/layout/VerticalCurvedList"/>
    <dgm:cxn modelId="{4FDA819D-6BBC-4D3C-A82A-01873B71051D}" type="presParOf" srcId="{A5F3E3C2-4E5E-4574-8BD5-635D2A99BCE5}" destId="{09C0B779-4F9E-4131-B480-B4E0F3A21C96}" srcOrd="1" destOrd="0" presId="urn:microsoft.com/office/officeart/2008/layout/VerticalCurvedList"/>
    <dgm:cxn modelId="{A1A4A953-C6B4-4B4B-B9CD-CF6414746C11}" type="presParOf" srcId="{A5F3E3C2-4E5E-4574-8BD5-635D2A99BCE5}" destId="{7F7E9F9D-D9B1-40D5-A4A3-7B2241B67FC6}" srcOrd="2" destOrd="0" presId="urn:microsoft.com/office/officeart/2008/layout/VerticalCurvedList"/>
    <dgm:cxn modelId="{7AB070D7-ED1E-43CC-838A-F15F9A6CA628}" type="presParOf" srcId="{7F7E9F9D-D9B1-40D5-A4A3-7B2241B67FC6}" destId="{064532F2-4B02-4363-9DE3-3601C24A185E}" srcOrd="0" destOrd="0" presId="urn:microsoft.com/office/officeart/2008/layout/VerticalCurvedList"/>
    <dgm:cxn modelId="{7FAE2B4F-7F0A-4744-A98B-13F9D945839C}" type="presParOf" srcId="{A5F3E3C2-4E5E-4574-8BD5-635D2A99BCE5}" destId="{75F2FA1B-92EC-4ED8-91D5-76797471E852}" srcOrd="3" destOrd="0" presId="urn:microsoft.com/office/officeart/2008/layout/VerticalCurvedList"/>
    <dgm:cxn modelId="{6BA754F9-0B4E-4EB0-9046-731E51D7BE2B}" type="presParOf" srcId="{A5F3E3C2-4E5E-4574-8BD5-635D2A99BCE5}" destId="{786DEAE0-91A6-4B14-8F60-64E79B007BBE}" srcOrd="4" destOrd="0" presId="urn:microsoft.com/office/officeart/2008/layout/VerticalCurvedList"/>
    <dgm:cxn modelId="{3371D390-56D5-4FAB-912C-3363EE2863D1}" type="presParOf" srcId="{786DEAE0-91A6-4B14-8F60-64E79B007BBE}" destId="{080E90F4-28FF-4568-AABD-C966AC58FB53}" srcOrd="0" destOrd="0" presId="urn:microsoft.com/office/officeart/2008/layout/VerticalCurvedList"/>
    <dgm:cxn modelId="{5AFC6C3F-22E9-4FCD-A46F-7A63DDF2D02D}" type="presParOf" srcId="{A5F3E3C2-4E5E-4574-8BD5-635D2A99BCE5}" destId="{C950E05E-A089-4BCA-827F-900E538626D6}" srcOrd="5" destOrd="0" presId="urn:microsoft.com/office/officeart/2008/layout/VerticalCurvedList"/>
    <dgm:cxn modelId="{5C57E099-FE3F-44B7-B438-97E945BA82AD}" type="presParOf" srcId="{A5F3E3C2-4E5E-4574-8BD5-635D2A99BCE5}" destId="{E4C58A01-2E7C-4788-BA63-14CD3507C376}" srcOrd="6" destOrd="0" presId="urn:microsoft.com/office/officeart/2008/layout/VerticalCurvedList"/>
    <dgm:cxn modelId="{B28043AE-037B-4458-BF64-541068A0A264}" type="presParOf" srcId="{E4C58A01-2E7C-4788-BA63-14CD3507C376}" destId="{B1013B5B-6071-42AB-91A9-B4862EB5787A}" srcOrd="0" destOrd="0" presId="urn:microsoft.com/office/officeart/2008/layout/VerticalCurvedList"/>
    <dgm:cxn modelId="{BF85D50E-4465-4562-85B1-7F437CF521AB}" type="presParOf" srcId="{A5F3E3C2-4E5E-4574-8BD5-635D2A99BCE5}" destId="{C72CED02-93C8-481D-A8BF-25FB070416D5}" srcOrd="7" destOrd="0" presId="urn:microsoft.com/office/officeart/2008/layout/VerticalCurvedList"/>
    <dgm:cxn modelId="{73E3B788-63FB-4B61-A9C9-AA24B716F6EE}" type="presParOf" srcId="{A5F3E3C2-4E5E-4574-8BD5-635D2A99BCE5}" destId="{C5CF0EFA-E4B4-4AE9-9211-8B86724686B6}" srcOrd="8" destOrd="0" presId="urn:microsoft.com/office/officeart/2008/layout/VerticalCurvedList"/>
    <dgm:cxn modelId="{E1716C7C-5973-4850-8CDA-E2967D9B5FDE}" type="presParOf" srcId="{C5CF0EFA-E4B4-4AE9-9211-8B86724686B6}" destId="{6B4F1216-C5A2-4309-AD2D-DDF3A08906B7}" srcOrd="0" destOrd="0" presId="urn:microsoft.com/office/officeart/2008/layout/VerticalCurvedList"/>
    <dgm:cxn modelId="{7C4D44B6-8565-453E-8607-1F99C298C8A7}" type="presParOf" srcId="{A5F3E3C2-4E5E-4574-8BD5-635D2A99BCE5}" destId="{244AA5F5-F76A-4E4C-BE1C-4B67EBEA125E}" srcOrd="9" destOrd="0" presId="urn:microsoft.com/office/officeart/2008/layout/VerticalCurvedList"/>
    <dgm:cxn modelId="{C09457DE-7F6A-4D93-B200-A6A79DA21F56}" type="presParOf" srcId="{A5F3E3C2-4E5E-4574-8BD5-635D2A99BCE5}" destId="{61FC38CA-5FEC-48CC-8FF6-7F2C7EE768F1}" srcOrd="10" destOrd="0" presId="urn:microsoft.com/office/officeart/2008/layout/VerticalCurvedList"/>
    <dgm:cxn modelId="{95FF8D65-20EE-4E96-8B0B-9673E3380303}" type="presParOf" srcId="{61FC38CA-5FEC-48CC-8FF6-7F2C7EE768F1}" destId="{DAF411F9-4D17-4C71-B4AD-A0376B6B24B9}" srcOrd="0" destOrd="0" presId="urn:microsoft.com/office/officeart/2008/layout/VerticalCurvedList"/>
  </dgm:cxnLst>
  <dgm:bg/>
  <dgm:whole/>
</dgm:dataModel>
</file>

<file path=ppt/diagrams/data6.xml><?xml version="1.0" encoding="utf-8"?>
<dgm:dataModel xmlns:dgm="http://schemas.openxmlformats.org/drawingml/2006/diagram" xmlns:a="http://schemas.openxmlformats.org/drawingml/2006/main">
  <dgm:ptLst>
    <dgm:pt modelId="{5F429257-507F-4C68-B684-F50D61348EEA}"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341BE9FF-3C52-4CFE-BDDB-BEB0F11C652D}">
      <dgm:prSet phldrT="[Текст]"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2000" dirty="0" smtClean="0">
              <a:solidFill>
                <a:schemeClr val="bg1"/>
              </a:solidFill>
              <a:latin typeface="Times New Roman" panose="02020603050405020304" pitchFamily="18" charset="0"/>
              <a:ea typeface="Times New Roman" panose="02020603050405020304" pitchFamily="18" charset="0"/>
            </a:rPr>
            <a:t>Метод проектов</a:t>
          </a:r>
          <a:endParaRPr lang="ru-RU" sz="2000" dirty="0">
            <a:solidFill>
              <a:schemeClr val="bg1"/>
            </a:solidFill>
          </a:endParaRPr>
        </a:p>
      </dgm:t>
    </dgm:pt>
    <dgm:pt modelId="{EF788CE5-8187-4761-83F9-41C7DA4C76CD}" type="parTrans" cxnId="{059EE519-BB03-4AC2-893F-71F186602FD4}">
      <dgm:prSet/>
      <dgm:spPr/>
      <dgm:t>
        <a:bodyPr/>
        <a:lstStyle/>
        <a:p>
          <a:endParaRPr lang="ru-RU"/>
        </a:p>
      </dgm:t>
    </dgm:pt>
    <dgm:pt modelId="{8ACD407F-EC47-41D5-A6EF-0726E7E60221}" type="sibTrans" cxnId="{059EE519-BB03-4AC2-893F-71F186602FD4}">
      <dgm:prSet/>
      <dgm:spPr/>
      <dgm:t>
        <a:bodyPr/>
        <a:lstStyle/>
        <a:p>
          <a:endParaRPr lang="ru-RU"/>
        </a:p>
      </dgm:t>
    </dgm:pt>
    <dgm:pt modelId="{151E13A5-D60A-4993-BE32-D379A2AE00F7}">
      <dgm:prSet phldrT="[Текст]"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Технология проблемного обучения</a:t>
          </a:r>
          <a:endParaRPr lang="ru-RU" sz="2000" dirty="0">
            <a:solidFill>
              <a:schemeClr val="bg1"/>
            </a:solidFill>
            <a:latin typeface="Times New Roman" panose="02020603050405020304" pitchFamily="18" charset="0"/>
            <a:ea typeface="Times New Roman" panose="02020603050405020304" pitchFamily="18" charset="0"/>
          </a:endParaRPr>
        </a:p>
      </dgm:t>
    </dgm:pt>
    <dgm:pt modelId="{FC956A3E-DC30-4CAE-94E7-B85D7EA516AF}" type="parTrans" cxnId="{B745AC23-F7AC-4B8C-8FDC-904423AA7EFD}">
      <dgm:prSet/>
      <dgm:spPr/>
      <dgm:t>
        <a:bodyPr/>
        <a:lstStyle/>
        <a:p>
          <a:endParaRPr lang="ru-RU"/>
        </a:p>
      </dgm:t>
    </dgm:pt>
    <dgm:pt modelId="{9020E07C-9ABB-428D-ACAE-DA5EE9AD2330}" type="sibTrans" cxnId="{B745AC23-F7AC-4B8C-8FDC-904423AA7EFD}">
      <dgm:prSet/>
      <dgm:spPr/>
      <dgm:t>
        <a:bodyPr/>
        <a:lstStyle/>
        <a:p>
          <a:endParaRPr lang="ru-RU"/>
        </a:p>
      </dgm:t>
    </dgm:pt>
    <dgm:pt modelId="{5171AF5F-68C4-4E96-B06B-74315E73A0D5}">
      <dgm:prSet phldrT="[Текст]"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Технология смыслового чтения</a:t>
          </a:r>
          <a:endParaRPr lang="ru-RU" sz="2000" dirty="0">
            <a:solidFill>
              <a:schemeClr val="bg1"/>
            </a:solidFill>
            <a:latin typeface="Times New Roman" panose="02020603050405020304" pitchFamily="18" charset="0"/>
            <a:ea typeface="Times New Roman" panose="02020603050405020304" pitchFamily="18" charset="0"/>
          </a:endParaRPr>
        </a:p>
      </dgm:t>
    </dgm:pt>
    <dgm:pt modelId="{4D14FEA4-B22A-4BA8-A63C-E6A9B3764F3C}" type="parTrans" cxnId="{4561A071-D359-4EFD-971E-CACB6EC609F1}">
      <dgm:prSet/>
      <dgm:spPr/>
      <dgm:t>
        <a:bodyPr/>
        <a:lstStyle/>
        <a:p>
          <a:endParaRPr lang="ru-RU"/>
        </a:p>
      </dgm:t>
    </dgm:pt>
    <dgm:pt modelId="{F05E25A0-1CC1-47F2-A340-4A8CC37EAA91}" type="sibTrans" cxnId="{4561A071-D359-4EFD-971E-CACB6EC609F1}">
      <dgm:prSet/>
      <dgm:spPr/>
      <dgm:t>
        <a:bodyPr/>
        <a:lstStyle/>
        <a:p>
          <a:endParaRPr lang="ru-RU"/>
        </a:p>
      </dgm:t>
    </dgm:pt>
    <dgm:pt modelId="{955C73A6-8F22-42F1-930C-CB7BEE7C8274}">
      <dgm:prSet custT="1"/>
      <dgm:spPr/>
      <dgm:t>
        <a:bodyPr/>
        <a:lstStyle/>
        <a:p>
          <a:r>
            <a:rPr lang="ru-RU" sz="2000" dirty="0" smtClean="0">
              <a:solidFill>
                <a:schemeClr val="bg1"/>
              </a:solidFill>
              <a:latin typeface="Times New Roman" panose="02020603050405020304" pitchFamily="18" charset="0"/>
              <a:ea typeface="Times New Roman" panose="02020603050405020304" pitchFamily="18" charset="0"/>
            </a:rPr>
            <a:t>Технология  уровневой дифференциации</a:t>
          </a:r>
          <a:endParaRPr lang="ru-RU" sz="2000" dirty="0">
            <a:solidFill>
              <a:schemeClr val="bg1"/>
            </a:solidFill>
            <a:latin typeface="Times New Roman" panose="02020603050405020304" pitchFamily="18" charset="0"/>
            <a:ea typeface="Times New Roman" panose="02020603050405020304" pitchFamily="18" charset="0"/>
          </a:endParaRPr>
        </a:p>
      </dgm:t>
    </dgm:pt>
    <dgm:pt modelId="{D52AC411-35AD-49AD-8B4D-D04B3698BEBC}" type="parTrans" cxnId="{4E1F3FAF-1C40-41D4-9357-35986A086B32}">
      <dgm:prSet/>
      <dgm:spPr/>
      <dgm:t>
        <a:bodyPr/>
        <a:lstStyle/>
        <a:p>
          <a:endParaRPr lang="ru-RU"/>
        </a:p>
      </dgm:t>
    </dgm:pt>
    <dgm:pt modelId="{8D5C7DEB-4813-4B67-B787-29C07769E28F}" type="sibTrans" cxnId="{4E1F3FAF-1C40-41D4-9357-35986A086B32}">
      <dgm:prSet/>
      <dgm:spPr/>
      <dgm:t>
        <a:bodyPr/>
        <a:lstStyle/>
        <a:p>
          <a:endParaRPr lang="ru-RU"/>
        </a:p>
      </dgm:t>
    </dgm:pt>
    <dgm:pt modelId="{BF5792B9-C6C4-4223-8D4D-9FE1D6299FFB}">
      <dgm:prSet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2000" dirty="0" smtClean="0">
              <a:solidFill>
                <a:schemeClr val="bg1"/>
              </a:solidFill>
              <a:latin typeface="Times New Roman" panose="02020603050405020304" pitchFamily="18" charset="0"/>
              <a:ea typeface="Times New Roman" panose="02020603050405020304" pitchFamily="18" charset="0"/>
            </a:rPr>
            <a:t>Технология развития критического мышления</a:t>
          </a:r>
          <a:endParaRPr lang="ru-RU" sz="2000" dirty="0">
            <a:solidFill>
              <a:schemeClr val="bg1"/>
            </a:solidFill>
            <a:latin typeface="Times New Roman" panose="02020603050405020304" pitchFamily="18" charset="0"/>
            <a:ea typeface="Times New Roman" panose="02020603050405020304" pitchFamily="18" charset="0"/>
          </a:endParaRPr>
        </a:p>
      </dgm:t>
    </dgm:pt>
    <dgm:pt modelId="{0F3C13B2-6192-44EB-AF46-9841D2FB8129}" type="parTrans" cxnId="{D217B559-0080-4EFD-9DDF-2EEEA4495F27}">
      <dgm:prSet/>
      <dgm:spPr/>
      <dgm:t>
        <a:bodyPr/>
        <a:lstStyle/>
        <a:p>
          <a:endParaRPr lang="ru-RU"/>
        </a:p>
      </dgm:t>
    </dgm:pt>
    <dgm:pt modelId="{CE509BD5-ABDF-46F2-A8BF-20C8DABF4D07}" type="sibTrans" cxnId="{D217B559-0080-4EFD-9DDF-2EEEA4495F27}">
      <dgm:prSet/>
      <dgm:spPr/>
      <dgm:t>
        <a:bodyPr/>
        <a:lstStyle/>
        <a:p>
          <a:endParaRPr lang="ru-RU"/>
        </a:p>
      </dgm:t>
    </dgm:pt>
    <dgm:pt modelId="{1BC7D5F3-4AC1-4285-9B5F-87B2F25A4655}">
      <dgm:prSet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2000" dirty="0" smtClean="0">
              <a:solidFill>
                <a:schemeClr val="bg1"/>
              </a:solidFill>
              <a:latin typeface="Times New Roman" panose="02020603050405020304" pitchFamily="18" charset="0"/>
              <a:ea typeface="Times New Roman" panose="02020603050405020304" pitchFamily="18" charset="0"/>
            </a:rPr>
            <a:t>ИКТ-технологии</a:t>
          </a:r>
          <a:endParaRPr lang="ru-RU" sz="2000" dirty="0">
            <a:solidFill>
              <a:schemeClr val="bg1"/>
            </a:solidFill>
            <a:latin typeface="Times New Roman" panose="02020603050405020304" pitchFamily="18" charset="0"/>
            <a:ea typeface="Times New Roman" panose="02020603050405020304" pitchFamily="18" charset="0"/>
          </a:endParaRPr>
        </a:p>
      </dgm:t>
    </dgm:pt>
    <dgm:pt modelId="{4CFE1980-8C46-4C49-9DEB-F8E154108020}" type="parTrans" cxnId="{963CB5A2-CE47-463B-8BC8-541B8DB48B4E}">
      <dgm:prSet/>
      <dgm:spPr/>
      <dgm:t>
        <a:bodyPr/>
        <a:lstStyle/>
        <a:p>
          <a:endParaRPr lang="ru-RU"/>
        </a:p>
      </dgm:t>
    </dgm:pt>
    <dgm:pt modelId="{F0A7A68D-6503-4781-9818-A0E2C20AE9C4}" type="sibTrans" cxnId="{963CB5A2-CE47-463B-8BC8-541B8DB48B4E}">
      <dgm:prSet/>
      <dgm:spPr/>
      <dgm:t>
        <a:bodyPr/>
        <a:lstStyle/>
        <a:p>
          <a:endParaRPr lang="ru-RU"/>
        </a:p>
      </dgm:t>
    </dgm:pt>
    <dgm:pt modelId="{FBCA496D-9941-4205-BC85-0FC697AA0CBC}">
      <dgm:prSet custT="1"/>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ru-RU" sz="2000" dirty="0" smtClean="0">
              <a:solidFill>
                <a:schemeClr val="bg1"/>
              </a:solidFill>
              <a:latin typeface="Times New Roman" panose="02020603050405020304" pitchFamily="18" charset="0"/>
              <a:ea typeface="Times New Roman" panose="02020603050405020304" pitchFamily="18" charset="0"/>
            </a:rPr>
            <a:t>Технология </a:t>
          </a:r>
          <a:r>
            <a:rPr lang="ru-RU" sz="2000" dirty="0" err="1" smtClean="0">
              <a:solidFill>
                <a:schemeClr val="bg1"/>
              </a:solidFill>
              <a:latin typeface="Times New Roman" panose="02020603050405020304" pitchFamily="18" charset="0"/>
              <a:ea typeface="Times New Roman" panose="02020603050405020304" pitchFamily="18" charset="0"/>
            </a:rPr>
            <a:t>деятельностного</a:t>
          </a:r>
          <a:r>
            <a:rPr lang="ru-RU" sz="2000" dirty="0" smtClean="0">
              <a:solidFill>
                <a:schemeClr val="bg1"/>
              </a:solidFill>
              <a:latin typeface="Times New Roman" panose="02020603050405020304" pitchFamily="18" charset="0"/>
              <a:ea typeface="Times New Roman" panose="02020603050405020304" pitchFamily="18" charset="0"/>
            </a:rPr>
            <a:t> метода</a:t>
          </a:r>
          <a:endParaRPr lang="ru-RU" sz="2000" dirty="0">
            <a:solidFill>
              <a:schemeClr val="bg1"/>
            </a:solidFill>
            <a:latin typeface="Times New Roman" panose="02020603050405020304" pitchFamily="18" charset="0"/>
            <a:ea typeface="Times New Roman" panose="02020603050405020304" pitchFamily="18" charset="0"/>
          </a:endParaRPr>
        </a:p>
      </dgm:t>
    </dgm:pt>
    <dgm:pt modelId="{22B89F25-DF1D-4E89-A671-94ECCCE80FA4}" type="parTrans" cxnId="{D2945CA0-5638-414A-8FA0-F45470AF20C9}">
      <dgm:prSet/>
      <dgm:spPr/>
      <dgm:t>
        <a:bodyPr/>
        <a:lstStyle/>
        <a:p>
          <a:endParaRPr lang="ru-RU"/>
        </a:p>
      </dgm:t>
    </dgm:pt>
    <dgm:pt modelId="{825A4C27-0F35-47EE-A8CE-4D63B3E10E07}" type="sibTrans" cxnId="{D2945CA0-5638-414A-8FA0-F45470AF20C9}">
      <dgm:prSet/>
      <dgm:spPr/>
      <dgm:t>
        <a:bodyPr/>
        <a:lstStyle/>
        <a:p>
          <a:endParaRPr lang="ru-RU"/>
        </a:p>
      </dgm:t>
    </dgm:pt>
    <dgm:pt modelId="{6727BA10-937D-4659-A792-9E7DBE747F0A}" type="pres">
      <dgm:prSet presAssocID="{5F429257-507F-4C68-B684-F50D61348EEA}" presName="Name0" presStyleCnt="0">
        <dgm:presLayoutVars>
          <dgm:chMax val="7"/>
          <dgm:chPref val="7"/>
          <dgm:dir/>
        </dgm:presLayoutVars>
      </dgm:prSet>
      <dgm:spPr/>
      <dgm:t>
        <a:bodyPr/>
        <a:lstStyle/>
        <a:p>
          <a:endParaRPr lang="ru-RU"/>
        </a:p>
      </dgm:t>
    </dgm:pt>
    <dgm:pt modelId="{37030752-9970-4351-90B6-58E9951970D2}" type="pres">
      <dgm:prSet presAssocID="{5F429257-507F-4C68-B684-F50D61348EEA}" presName="Name1" presStyleCnt="0"/>
      <dgm:spPr/>
    </dgm:pt>
    <dgm:pt modelId="{414E6FA1-786E-497D-B385-C0C8D2751BF7}" type="pres">
      <dgm:prSet presAssocID="{5F429257-507F-4C68-B684-F50D61348EEA}" presName="cycle" presStyleCnt="0"/>
      <dgm:spPr/>
    </dgm:pt>
    <dgm:pt modelId="{71FB2751-5698-4FB2-94AF-F80B16FF43EA}" type="pres">
      <dgm:prSet presAssocID="{5F429257-507F-4C68-B684-F50D61348EEA}" presName="srcNode" presStyleLbl="node1" presStyleIdx="0" presStyleCnt="7"/>
      <dgm:spPr/>
    </dgm:pt>
    <dgm:pt modelId="{90733B89-1246-4353-BC32-B64A42621715}" type="pres">
      <dgm:prSet presAssocID="{5F429257-507F-4C68-B684-F50D61348EEA}" presName="conn" presStyleLbl="parChTrans1D2" presStyleIdx="0" presStyleCnt="1"/>
      <dgm:spPr/>
      <dgm:t>
        <a:bodyPr/>
        <a:lstStyle/>
        <a:p>
          <a:endParaRPr lang="ru-RU"/>
        </a:p>
      </dgm:t>
    </dgm:pt>
    <dgm:pt modelId="{06574B94-1134-4A0F-A71A-53823094F8A9}" type="pres">
      <dgm:prSet presAssocID="{5F429257-507F-4C68-B684-F50D61348EEA}" presName="extraNode" presStyleLbl="node1" presStyleIdx="0" presStyleCnt="7"/>
      <dgm:spPr/>
    </dgm:pt>
    <dgm:pt modelId="{5A88915D-2995-49CB-ADE1-0001F7BA2DBC}" type="pres">
      <dgm:prSet presAssocID="{5F429257-507F-4C68-B684-F50D61348EEA}" presName="dstNode" presStyleLbl="node1" presStyleIdx="0" presStyleCnt="7"/>
      <dgm:spPr/>
    </dgm:pt>
    <dgm:pt modelId="{3DEE2605-25E0-49A5-A446-7880DD9E1DA3}" type="pres">
      <dgm:prSet presAssocID="{341BE9FF-3C52-4CFE-BDDB-BEB0F11C652D}" presName="text_1" presStyleLbl="node1" presStyleIdx="0" presStyleCnt="7">
        <dgm:presLayoutVars>
          <dgm:bulletEnabled val="1"/>
        </dgm:presLayoutVars>
      </dgm:prSet>
      <dgm:spPr/>
      <dgm:t>
        <a:bodyPr/>
        <a:lstStyle/>
        <a:p>
          <a:endParaRPr lang="ru-RU"/>
        </a:p>
      </dgm:t>
    </dgm:pt>
    <dgm:pt modelId="{7D1CBC16-BA9E-4B90-ABE5-494D72F45C98}" type="pres">
      <dgm:prSet presAssocID="{341BE9FF-3C52-4CFE-BDDB-BEB0F11C652D}" presName="accent_1" presStyleCnt="0"/>
      <dgm:spPr/>
    </dgm:pt>
    <dgm:pt modelId="{7F6292F2-7D76-415C-B9A8-CC2429749A77}" type="pres">
      <dgm:prSet presAssocID="{341BE9FF-3C52-4CFE-BDDB-BEB0F11C652D}" presName="accentRepeatNode" presStyleLbl="solidFgAcc1" presStyleIdx="0" presStyleCnt="7"/>
      <dgm:spPr/>
    </dgm:pt>
    <dgm:pt modelId="{E59DB2B5-B629-4101-AD8B-202A2BFF2AF0}" type="pres">
      <dgm:prSet presAssocID="{151E13A5-D60A-4993-BE32-D379A2AE00F7}" presName="text_2" presStyleLbl="node1" presStyleIdx="1" presStyleCnt="7">
        <dgm:presLayoutVars>
          <dgm:bulletEnabled val="1"/>
        </dgm:presLayoutVars>
      </dgm:prSet>
      <dgm:spPr/>
      <dgm:t>
        <a:bodyPr/>
        <a:lstStyle/>
        <a:p>
          <a:endParaRPr lang="ru-RU"/>
        </a:p>
      </dgm:t>
    </dgm:pt>
    <dgm:pt modelId="{41294D0B-1F5B-42F6-A5FE-8342F82A5CE1}" type="pres">
      <dgm:prSet presAssocID="{151E13A5-D60A-4993-BE32-D379A2AE00F7}" presName="accent_2" presStyleCnt="0"/>
      <dgm:spPr/>
    </dgm:pt>
    <dgm:pt modelId="{DC2890E4-E6E4-438B-914C-D4CD6C3CE7BC}" type="pres">
      <dgm:prSet presAssocID="{151E13A5-D60A-4993-BE32-D379A2AE00F7}" presName="accentRepeatNode" presStyleLbl="solidFgAcc1" presStyleIdx="1" presStyleCnt="7"/>
      <dgm:spPr/>
    </dgm:pt>
    <dgm:pt modelId="{D205F6BC-D11F-4653-BE34-00EA7B8D6FF5}" type="pres">
      <dgm:prSet presAssocID="{5171AF5F-68C4-4E96-B06B-74315E73A0D5}" presName="text_3" presStyleLbl="node1" presStyleIdx="2" presStyleCnt="7">
        <dgm:presLayoutVars>
          <dgm:bulletEnabled val="1"/>
        </dgm:presLayoutVars>
      </dgm:prSet>
      <dgm:spPr/>
      <dgm:t>
        <a:bodyPr/>
        <a:lstStyle/>
        <a:p>
          <a:endParaRPr lang="ru-RU"/>
        </a:p>
      </dgm:t>
    </dgm:pt>
    <dgm:pt modelId="{A35A4CAB-C938-48BC-A952-114F04E829AF}" type="pres">
      <dgm:prSet presAssocID="{5171AF5F-68C4-4E96-B06B-74315E73A0D5}" presName="accent_3" presStyleCnt="0"/>
      <dgm:spPr/>
    </dgm:pt>
    <dgm:pt modelId="{916A8905-0EC8-45B0-B973-CAECC074C602}" type="pres">
      <dgm:prSet presAssocID="{5171AF5F-68C4-4E96-B06B-74315E73A0D5}" presName="accentRepeatNode" presStyleLbl="solidFgAcc1" presStyleIdx="2" presStyleCnt="7"/>
      <dgm:spPr/>
    </dgm:pt>
    <dgm:pt modelId="{7F2BCF57-2B78-4EBA-8FF5-2563F8DDB345}" type="pres">
      <dgm:prSet presAssocID="{955C73A6-8F22-42F1-930C-CB7BEE7C8274}" presName="text_4" presStyleLbl="node1" presStyleIdx="3" presStyleCnt="7">
        <dgm:presLayoutVars>
          <dgm:bulletEnabled val="1"/>
        </dgm:presLayoutVars>
      </dgm:prSet>
      <dgm:spPr/>
      <dgm:t>
        <a:bodyPr/>
        <a:lstStyle/>
        <a:p>
          <a:endParaRPr lang="ru-RU"/>
        </a:p>
      </dgm:t>
    </dgm:pt>
    <dgm:pt modelId="{812A9487-C484-4097-B8BA-224505530E86}" type="pres">
      <dgm:prSet presAssocID="{955C73A6-8F22-42F1-930C-CB7BEE7C8274}" presName="accent_4" presStyleCnt="0"/>
      <dgm:spPr/>
    </dgm:pt>
    <dgm:pt modelId="{B15AD2F9-1D11-4522-84F3-3598097EC1A9}" type="pres">
      <dgm:prSet presAssocID="{955C73A6-8F22-42F1-930C-CB7BEE7C8274}" presName="accentRepeatNode" presStyleLbl="solidFgAcc1" presStyleIdx="3" presStyleCnt="7"/>
      <dgm:spPr/>
    </dgm:pt>
    <dgm:pt modelId="{84E2D9D8-30D8-40A8-A45C-380DB46B6885}" type="pres">
      <dgm:prSet presAssocID="{BF5792B9-C6C4-4223-8D4D-9FE1D6299FFB}" presName="text_5" presStyleLbl="node1" presStyleIdx="4" presStyleCnt="7">
        <dgm:presLayoutVars>
          <dgm:bulletEnabled val="1"/>
        </dgm:presLayoutVars>
      </dgm:prSet>
      <dgm:spPr/>
      <dgm:t>
        <a:bodyPr/>
        <a:lstStyle/>
        <a:p>
          <a:endParaRPr lang="ru-RU"/>
        </a:p>
      </dgm:t>
    </dgm:pt>
    <dgm:pt modelId="{AF070E8C-E3D1-451E-AD03-A40038E65E34}" type="pres">
      <dgm:prSet presAssocID="{BF5792B9-C6C4-4223-8D4D-9FE1D6299FFB}" presName="accent_5" presStyleCnt="0"/>
      <dgm:spPr/>
    </dgm:pt>
    <dgm:pt modelId="{4640BD05-BADD-498B-97AD-EBE38ABB2D4F}" type="pres">
      <dgm:prSet presAssocID="{BF5792B9-C6C4-4223-8D4D-9FE1D6299FFB}" presName="accentRepeatNode" presStyleLbl="solidFgAcc1" presStyleIdx="4" presStyleCnt="7"/>
      <dgm:spPr/>
    </dgm:pt>
    <dgm:pt modelId="{42C4E1BA-E747-470C-90CB-C57EFF452EBD}" type="pres">
      <dgm:prSet presAssocID="{1BC7D5F3-4AC1-4285-9B5F-87B2F25A4655}" presName="text_6" presStyleLbl="node1" presStyleIdx="5" presStyleCnt="7">
        <dgm:presLayoutVars>
          <dgm:bulletEnabled val="1"/>
        </dgm:presLayoutVars>
      </dgm:prSet>
      <dgm:spPr/>
      <dgm:t>
        <a:bodyPr/>
        <a:lstStyle/>
        <a:p>
          <a:endParaRPr lang="ru-RU"/>
        </a:p>
      </dgm:t>
    </dgm:pt>
    <dgm:pt modelId="{110466F8-647A-4492-A887-BE860F0182D9}" type="pres">
      <dgm:prSet presAssocID="{1BC7D5F3-4AC1-4285-9B5F-87B2F25A4655}" presName="accent_6" presStyleCnt="0"/>
      <dgm:spPr/>
    </dgm:pt>
    <dgm:pt modelId="{FA61415E-7985-4386-A6E5-508709709CCE}" type="pres">
      <dgm:prSet presAssocID="{1BC7D5F3-4AC1-4285-9B5F-87B2F25A4655}" presName="accentRepeatNode" presStyleLbl="solidFgAcc1" presStyleIdx="5" presStyleCnt="7"/>
      <dgm:spPr/>
    </dgm:pt>
    <dgm:pt modelId="{E4A672F9-AAA6-40FF-AB7F-76AB86343E7F}" type="pres">
      <dgm:prSet presAssocID="{FBCA496D-9941-4205-BC85-0FC697AA0CBC}" presName="text_7" presStyleLbl="node1" presStyleIdx="6" presStyleCnt="7">
        <dgm:presLayoutVars>
          <dgm:bulletEnabled val="1"/>
        </dgm:presLayoutVars>
      </dgm:prSet>
      <dgm:spPr/>
      <dgm:t>
        <a:bodyPr/>
        <a:lstStyle/>
        <a:p>
          <a:endParaRPr lang="ru-RU"/>
        </a:p>
      </dgm:t>
    </dgm:pt>
    <dgm:pt modelId="{84A53A5C-043C-41E6-9F8D-F056EED3E77C}" type="pres">
      <dgm:prSet presAssocID="{FBCA496D-9941-4205-BC85-0FC697AA0CBC}" presName="accent_7" presStyleCnt="0"/>
      <dgm:spPr/>
    </dgm:pt>
    <dgm:pt modelId="{E1057ACB-B395-4C8F-8053-12BA180143AB}" type="pres">
      <dgm:prSet presAssocID="{FBCA496D-9941-4205-BC85-0FC697AA0CBC}" presName="accentRepeatNode" presStyleLbl="solidFgAcc1" presStyleIdx="6" presStyleCnt="7"/>
      <dgm:spPr/>
    </dgm:pt>
  </dgm:ptLst>
  <dgm:cxnLst>
    <dgm:cxn modelId="{400AFA49-9521-42E5-9705-E77457783A2B}" type="presOf" srcId="{955C73A6-8F22-42F1-930C-CB7BEE7C8274}" destId="{7F2BCF57-2B78-4EBA-8FF5-2563F8DDB345}" srcOrd="0" destOrd="0" presId="urn:microsoft.com/office/officeart/2008/layout/VerticalCurvedList"/>
    <dgm:cxn modelId="{A867C845-8E1A-448E-A1BE-D12682F860F8}" type="presOf" srcId="{BF5792B9-C6C4-4223-8D4D-9FE1D6299FFB}" destId="{84E2D9D8-30D8-40A8-A45C-380DB46B6885}" srcOrd="0" destOrd="0" presId="urn:microsoft.com/office/officeart/2008/layout/VerticalCurvedList"/>
    <dgm:cxn modelId="{D2945CA0-5638-414A-8FA0-F45470AF20C9}" srcId="{5F429257-507F-4C68-B684-F50D61348EEA}" destId="{FBCA496D-9941-4205-BC85-0FC697AA0CBC}" srcOrd="6" destOrd="0" parTransId="{22B89F25-DF1D-4E89-A671-94ECCCE80FA4}" sibTransId="{825A4C27-0F35-47EE-A8CE-4D63B3E10E07}"/>
    <dgm:cxn modelId="{4561A071-D359-4EFD-971E-CACB6EC609F1}" srcId="{5F429257-507F-4C68-B684-F50D61348EEA}" destId="{5171AF5F-68C4-4E96-B06B-74315E73A0D5}" srcOrd="2" destOrd="0" parTransId="{4D14FEA4-B22A-4BA8-A63C-E6A9B3764F3C}" sibTransId="{F05E25A0-1CC1-47F2-A340-4A8CC37EAA91}"/>
    <dgm:cxn modelId="{59E059E4-F5EE-4720-8818-B95B56735A65}" type="presOf" srcId="{5171AF5F-68C4-4E96-B06B-74315E73A0D5}" destId="{D205F6BC-D11F-4653-BE34-00EA7B8D6FF5}" srcOrd="0" destOrd="0" presId="urn:microsoft.com/office/officeart/2008/layout/VerticalCurvedList"/>
    <dgm:cxn modelId="{D217B559-0080-4EFD-9DDF-2EEEA4495F27}" srcId="{5F429257-507F-4C68-B684-F50D61348EEA}" destId="{BF5792B9-C6C4-4223-8D4D-9FE1D6299FFB}" srcOrd="4" destOrd="0" parTransId="{0F3C13B2-6192-44EB-AF46-9841D2FB8129}" sibTransId="{CE509BD5-ABDF-46F2-A8BF-20C8DABF4D07}"/>
    <dgm:cxn modelId="{49D6B07D-3429-4DEF-BA2C-6A9E8C19C506}" type="presOf" srcId="{8ACD407F-EC47-41D5-A6EF-0726E7E60221}" destId="{90733B89-1246-4353-BC32-B64A42621715}" srcOrd="0" destOrd="0" presId="urn:microsoft.com/office/officeart/2008/layout/VerticalCurvedList"/>
    <dgm:cxn modelId="{009736F7-34EF-401C-BC62-4673E41E4257}" type="presOf" srcId="{1BC7D5F3-4AC1-4285-9B5F-87B2F25A4655}" destId="{42C4E1BA-E747-470C-90CB-C57EFF452EBD}" srcOrd="0" destOrd="0" presId="urn:microsoft.com/office/officeart/2008/layout/VerticalCurvedList"/>
    <dgm:cxn modelId="{B745AC23-F7AC-4B8C-8FDC-904423AA7EFD}" srcId="{5F429257-507F-4C68-B684-F50D61348EEA}" destId="{151E13A5-D60A-4993-BE32-D379A2AE00F7}" srcOrd="1" destOrd="0" parTransId="{FC956A3E-DC30-4CAE-94E7-B85D7EA516AF}" sibTransId="{9020E07C-9ABB-428D-ACAE-DA5EE9AD2330}"/>
    <dgm:cxn modelId="{B792DE78-B569-4C91-8F21-4A6880B609A7}" type="presOf" srcId="{FBCA496D-9941-4205-BC85-0FC697AA0CBC}" destId="{E4A672F9-AAA6-40FF-AB7F-76AB86343E7F}" srcOrd="0" destOrd="0" presId="urn:microsoft.com/office/officeart/2008/layout/VerticalCurvedList"/>
    <dgm:cxn modelId="{DC548845-CEBB-4811-AC32-D1233B3D396A}" type="presOf" srcId="{151E13A5-D60A-4993-BE32-D379A2AE00F7}" destId="{E59DB2B5-B629-4101-AD8B-202A2BFF2AF0}" srcOrd="0" destOrd="0" presId="urn:microsoft.com/office/officeart/2008/layout/VerticalCurvedList"/>
    <dgm:cxn modelId="{1712F85B-D3C8-443E-807B-3441DACA96DE}" type="presOf" srcId="{5F429257-507F-4C68-B684-F50D61348EEA}" destId="{6727BA10-937D-4659-A792-9E7DBE747F0A}" srcOrd="0" destOrd="0" presId="urn:microsoft.com/office/officeart/2008/layout/VerticalCurvedList"/>
    <dgm:cxn modelId="{4E1F3FAF-1C40-41D4-9357-35986A086B32}" srcId="{5F429257-507F-4C68-B684-F50D61348EEA}" destId="{955C73A6-8F22-42F1-930C-CB7BEE7C8274}" srcOrd="3" destOrd="0" parTransId="{D52AC411-35AD-49AD-8B4D-D04B3698BEBC}" sibTransId="{8D5C7DEB-4813-4B67-B787-29C07769E28F}"/>
    <dgm:cxn modelId="{059EE519-BB03-4AC2-893F-71F186602FD4}" srcId="{5F429257-507F-4C68-B684-F50D61348EEA}" destId="{341BE9FF-3C52-4CFE-BDDB-BEB0F11C652D}" srcOrd="0" destOrd="0" parTransId="{EF788CE5-8187-4761-83F9-41C7DA4C76CD}" sibTransId="{8ACD407F-EC47-41D5-A6EF-0726E7E60221}"/>
    <dgm:cxn modelId="{62F2A583-9D2D-4398-B25C-9FFA198C4F5A}" type="presOf" srcId="{341BE9FF-3C52-4CFE-BDDB-BEB0F11C652D}" destId="{3DEE2605-25E0-49A5-A446-7880DD9E1DA3}" srcOrd="0" destOrd="0" presId="urn:microsoft.com/office/officeart/2008/layout/VerticalCurvedList"/>
    <dgm:cxn modelId="{963CB5A2-CE47-463B-8BC8-541B8DB48B4E}" srcId="{5F429257-507F-4C68-B684-F50D61348EEA}" destId="{1BC7D5F3-4AC1-4285-9B5F-87B2F25A4655}" srcOrd="5" destOrd="0" parTransId="{4CFE1980-8C46-4C49-9DEB-F8E154108020}" sibTransId="{F0A7A68D-6503-4781-9818-A0E2C20AE9C4}"/>
    <dgm:cxn modelId="{15E4BC0A-D25B-4420-A904-B0618D9DDF19}" type="presParOf" srcId="{6727BA10-937D-4659-A792-9E7DBE747F0A}" destId="{37030752-9970-4351-90B6-58E9951970D2}" srcOrd="0" destOrd="0" presId="urn:microsoft.com/office/officeart/2008/layout/VerticalCurvedList"/>
    <dgm:cxn modelId="{DF692974-6BC5-4A1C-B312-E6AAFF9D9A3F}" type="presParOf" srcId="{37030752-9970-4351-90B6-58E9951970D2}" destId="{414E6FA1-786E-497D-B385-C0C8D2751BF7}" srcOrd="0" destOrd="0" presId="urn:microsoft.com/office/officeart/2008/layout/VerticalCurvedList"/>
    <dgm:cxn modelId="{61187AAA-53D7-4566-A18E-75F6F9A35BB6}" type="presParOf" srcId="{414E6FA1-786E-497D-B385-C0C8D2751BF7}" destId="{71FB2751-5698-4FB2-94AF-F80B16FF43EA}" srcOrd="0" destOrd="0" presId="urn:microsoft.com/office/officeart/2008/layout/VerticalCurvedList"/>
    <dgm:cxn modelId="{759C58F4-2AA2-4938-A294-0F35C13F109B}" type="presParOf" srcId="{414E6FA1-786E-497D-B385-C0C8D2751BF7}" destId="{90733B89-1246-4353-BC32-B64A42621715}" srcOrd="1" destOrd="0" presId="urn:microsoft.com/office/officeart/2008/layout/VerticalCurvedList"/>
    <dgm:cxn modelId="{3CFC4E17-FDD5-460E-81BC-0237CAC9543B}" type="presParOf" srcId="{414E6FA1-786E-497D-B385-C0C8D2751BF7}" destId="{06574B94-1134-4A0F-A71A-53823094F8A9}" srcOrd="2" destOrd="0" presId="urn:microsoft.com/office/officeart/2008/layout/VerticalCurvedList"/>
    <dgm:cxn modelId="{BAC79400-C7A0-4DA6-8B76-EE24A5060B51}" type="presParOf" srcId="{414E6FA1-786E-497D-B385-C0C8D2751BF7}" destId="{5A88915D-2995-49CB-ADE1-0001F7BA2DBC}" srcOrd="3" destOrd="0" presId="urn:microsoft.com/office/officeart/2008/layout/VerticalCurvedList"/>
    <dgm:cxn modelId="{2E24D958-8F3F-4001-BD6F-E01E54D6CDAE}" type="presParOf" srcId="{37030752-9970-4351-90B6-58E9951970D2}" destId="{3DEE2605-25E0-49A5-A446-7880DD9E1DA3}" srcOrd="1" destOrd="0" presId="urn:microsoft.com/office/officeart/2008/layout/VerticalCurvedList"/>
    <dgm:cxn modelId="{BEF33407-9196-4C6E-8313-89D3CDD741EE}" type="presParOf" srcId="{37030752-9970-4351-90B6-58E9951970D2}" destId="{7D1CBC16-BA9E-4B90-ABE5-494D72F45C98}" srcOrd="2" destOrd="0" presId="urn:microsoft.com/office/officeart/2008/layout/VerticalCurvedList"/>
    <dgm:cxn modelId="{5FF5F392-42F4-409D-AADB-903FC190BDBF}" type="presParOf" srcId="{7D1CBC16-BA9E-4B90-ABE5-494D72F45C98}" destId="{7F6292F2-7D76-415C-B9A8-CC2429749A77}" srcOrd="0" destOrd="0" presId="urn:microsoft.com/office/officeart/2008/layout/VerticalCurvedList"/>
    <dgm:cxn modelId="{30FEFE7F-2DE0-4E7E-B8CC-E0BF89B9BEE9}" type="presParOf" srcId="{37030752-9970-4351-90B6-58E9951970D2}" destId="{E59DB2B5-B629-4101-AD8B-202A2BFF2AF0}" srcOrd="3" destOrd="0" presId="urn:microsoft.com/office/officeart/2008/layout/VerticalCurvedList"/>
    <dgm:cxn modelId="{3A8F18B9-9EB9-4DA8-A4BE-7B77FD18C492}" type="presParOf" srcId="{37030752-9970-4351-90B6-58E9951970D2}" destId="{41294D0B-1F5B-42F6-A5FE-8342F82A5CE1}" srcOrd="4" destOrd="0" presId="urn:microsoft.com/office/officeart/2008/layout/VerticalCurvedList"/>
    <dgm:cxn modelId="{91CBE63B-D487-4817-9D47-A720A7220A9F}" type="presParOf" srcId="{41294D0B-1F5B-42F6-A5FE-8342F82A5CE1}" destId="{DC2890E4-E6E4-438B-914C-D4CD6C3CE7BC}" srcOrd="0" destOrd="0" presId="urn:microsoft.com/office/officeart/2008/layout/VerticalCurvedList"/>
    <dgm:cxn modelId="{B5C2D2A8-E72D-48C7-8DDE-CEABEBD9A0F0}" type="presParOf" srcId="{37030752-9970-4351-90B6-58E9951970D2}" destId="{D205F6BC-D11F-4653-BE34-00EA7B8D6FF5}" srcOrd="5" destOrd="0" presId="urn:microsoft.com/office/officeart/2008/layout/VerticalCurvedList"/>
    <dgm:cxn modelId="{8B6A48E2-8F89-487D-BFB7-A90A2540D805}" type="presParOf" srcId="{37030752-9970-4351-90B6-58E9951970D2}" destId="{A35A4CAB-C938-48BC-A952-114F04E829AF}" srcOrd="6" destOrd="0" presId="urn:microsoft.com/office/officeart/2008/layout/VerticalCurvedList"/>
    <dgm:cxn modelId="{D23823E7-2B56-42C1-A846-81071241BBF5}" type="presParOf" srcId="{A35A4CAB-C938-48BC-A952-114F04E829AF}" destId="{916A8905-0EC8-45B0-B973-CAECC074C602}" srcOrd="0" destOrd="0" presId="urn:microsoft.com/office/officeart/2008/layout/VerticalCurvedList"/>
    <dgm:cxn modelId="{2E25BA0D-184A-4D66-BA50-FFF353DDC656}" type="presParOf" srcId="{37030752-9970-4351-90B6-58E9951970D2}" destId="{7F2BCF57-2B78-4EBA-8FF5-2563F8DDB345}" srcOrd="7" destOrd="0" presId="urn:microsoft.com/office/officeart/2008/layout/VerticalCurvedList"/>
    <dgm:cxn modelId="{ADB5E621-A091-4BF8-8054-5639407437EB}" type="presParOf" srcId="{37030752-9970-4351-90B6-58E9951970D2}" destId="{812A9487-C484-4097-B8BA-224505530E86}" srcOrd="8" destOrd="0" presId="urn:microsoft.com/office/officeart/2008/layout/VerticalCurvedList"/>
    <dgm:cxn modelId="{8D5E9AE9-D3BC-418E-A005-F70DE4496190}" type="presParOf" srcId="{812A9487-C484-4097-B8BA-224505530E86}" destId="{B15AD2F9-1D11-4522-84F3-3598097EC1A9}" srcOrd="0" destOrd="0" presId="urn:microsoft.com/office/officeart/2008/layout/VerticalCurvedList"/>
    <dgm:cxn modelId="{FCC6D864-0EB1-4FA4-9B54-DD55DD591FC0}" type="presParOf" srcId="{37030752-9970-4351-90B6-58E9951970D2}" destId="{84E2D9D8-30D8-40A8-A45C-380DB46B6885}" srcOrd="9" destOrd="0" presId="urn:microsoft.com/office/officeart/2008/layout/VerticalCurvedList"/>
    <dgm:cxn modelId="{C975A675-E69A-4EAC-B1F7-6F956CC50BE1}" type="presParOf" srcId="{37030752-9970-4351-90B6-58E9951970D2}" destId="{AF070E8C-E3D1-451E-AD03-A40038E65E34}" srcOrd="10" destOrd="0" presId="urn:microsoft.com/office/officeart/2008/layout/VerticalCurvedList"/>
    <dgm:cxn modelId="{A7990444-B363-45F0-9493-0A535D989322}" type="presParOf" srcId="{AF070E8C-E3D1-451E-AD03-A40038E65E34}" destId="{4640BD05-BADD-498B-97AD-EBE38ABB2D4F}" srcOrd="0" destOrd="0" presId="urn:microsoft.com/office/officeart/2008/layout/VerticalCurvedList"/>
    <dgm:cxn modelId="{ADF42090-A789-4ED9-BE16-FADB30FCF3EC}" type="presParOf" srcId="{37030752-9970-4351-90B6-58E9951970D2}" destId="{42C4E1BA-E747-470C-90CB-C57EFF452EBD}" srcOrd="11" destOrd="0" presId="urn:microsoft.com/office/officeart/2008/layout/VerticalCurvedList"/>
    <dgm:cxn modelId="{DC596DC1-13B9-4DCF-8E12-DCF9610B2BD1}" type="presParOf" srcId="{37030752-9970-4351-90B6-58E9951970D2}" destId="{110466F8-647A-4492-A887-BE860F0182D9}" srcOrd="12" destOrd="0" presId="urn:microsoft.com/office/officeart/2008/layout/VerticalCurvedList"/>
    <dgm:cxn modelId="{6B97602F-B8FF-41D8-8AA5-53443817F50C}" type="presParOf" srcId="{110466F8-647A-4492-A887-BE860F0182D9}" destId="{FA61415E-7985-4386-A6E5-508709709CCE}" srcOrd="0" destOrd="0" presId="urn:microsoft.com/office/officeart/2008/layout/VerticalCurvedList"/>
    <dgm:cxn modelId="{AC5E53D7-2409-434B-927A-B443A39D5920}" type="presParOf" srcId="{37030752-9970-4351-90B6-58E9951970D2}" destId="{E4A672F9-AAA6-40FF-AB7F-76AB86343E7F}" srcOrd="13" destOrd="0" presId="urn:microsoft.com/office/officeart/2008/layout/VerticalCurvedList"/>
    <dgm:cxn modelId="{12AB4FF4-41C8-4B96-8C3C-F167A0297E15}" type="presParOf" srcId="{37030752-9970-4351-90B6-58E9951970D2}" destId="{84A53A5C-043C-41E6-9F8D-F056EED3E77C}" srcOrd="14" destOrd="0" presId="urn:microsoft.com/office/officeart/2008/layout/VerticalCurvedList"/>
    <dgm:cxn modelId="{8644F05E-787D-4FE4-A4F5-6FA83869FFA8}" type="presParOf" srcId="{84A53A5C-043C-41E6-9F8D-F056EED3E77C}" destId="{E1057ACB-B395-4C8F-8053-12BA180143AB}"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формирование знания учебного материала</a:t>
          </a:r>
          <a:endParaRPr lang="ru-RU" dirty="0">
            <a:latin typeface="Times New Roman" panose="02020603050405020304" pitchFamily="18"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формирование понимания изучаемого материала</a:t>
          </a:r>
          <a:endParaRPr lang="ru-RU" dirty="0">
            <a:latin typeface="Times New Roman" panose="02020603050405020304" pitchFamily="18"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формирование умений и навыков</a:t>
          </a:r>
          <a:endParaRPr lang="ru-RU" dirty="0">
            <a:latin typeface="Times New Roman" panose="02020603050405020304" pitchFamily="18"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развитие внимания</a:t>
          </a:r>
          <a:endParaRPr lang="ru-RU" dirty="0">
            <a:latin typeface="Times New Roman" panose="02020603050405020304" pitchFamily="18"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DE47C0AC-D705-4DF9-8D65-F158695E22CF}">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 развитие мировоззрения</a:t>
          </a:r>
          <a:endParaRPr lang="ru-RU" dirty="0">
            <a:latin typeface="Times New Roman" panose="02020603050405020304" pitchFamily="18" charset="0"/>
            <a:cs typeface="Times New Roman" panose="02020603050405020304" pitchFamily="18" charset="0"/>
          </a:endParaRPr>
        </a:p>
      </dgm:t>
    </dgm:pt>
    <dgm:pt modelId="{2C663E00-B4E6-4D9A-A738-3417EAFF718B}" type="parTrans" cxnId="{80F1F062-3482-4D39-BC68-1FE17575467C}">
      <dgm:prSet/>
      <dgm:spPr/>
      <dgm:t>
        <a:bodyPr/>
        <a:lstStyle/>
        <a:p>
          <a:endParaRPr lang="ru-RU"/>
        </a:p>
      </dgm:t>
    </dgm:pt>
    <dgm:pt modelId="{859FDACE-9A22-4875-B3F5-02AABF285176}" type="sibTrans" cxnId="{80F1F062-3482-4D39-BC68-1FE17575467C}">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5"/>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5"/>
      <dgm:spPr/>
    </dgm:pt>
    <dgm:pt modelId="{2E39BD4A-F289-469D-8169-B44A907A6626}" type="pres">
      <dgm:prSet presAssocID="{E5DFD9D3-4B5E-46F6-815D-CBEDB3489619}" presName="dstNode" presStyleLbl="node1" presStyleIdx="0" presStyleCnt="5"/>
      <dgm:spPr/>
    </dgm:pt>
    <dgm:pt modelId="{09C0B779-4F9E-4131-B480-B4E0F3A21C96}" type="pres">
      <dgm:prSet presAssocID="{854A645D-13C1-4306-8595-5A7C61DBAB76}" presName="text_1" presStyleLbl="node1" presStyleIdx="0" presStyleCnt="5">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5"/>
      <dgm:spPr/>
    </dgm:pt>
    <dgm:pt modelId="{75F2FA1B-92EC-4ED8-91D5-76797471E852}" type="pres">
      <dgm:prSet presAssocID="{98A84DAF-A70D-460D-8507-28943C4200D2}" presName="text_2" presStyleLbl="node1" presStyleIdx="1" presStyleCnt="5">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5"/>
      <dgm:spPr/>
    </dgm:pt>
    <dgm:pt modelId="{C950E05E-A089-4BCA-827F-900E538626D6}" type="pres">
      <dgm:prSet presAssocID="{CB6334C5-E469-4408-9EFD-5095F2BE9136}" presName="text_3" presStyleLbl="node1" presStyleIdx="2" presStyleCnt="5">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5"/>
      <dgm:spPr/>
    </dgm:pt>
    <dgm:pt modelId="{C72CED02-93C8-481D-A8BF-25FB070416D5}" type="pres">
      <dgm:prSet presAssocID="{5AB91750-6607-44A2-B8DF-A12C91783FA6}" presName="text_4" presStyleLbl="node1" presStyleIdx="3" presStyleCnt="5">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5"/>
      <dgm:spPr/>
    </dgm:pt>
    <dgm:pt modelId="{244AA5F5-F76A-4E4C-BE1C-4B67EBEA125E}" type="pres">
      <dgm:prSet presAssocID="{DE47C0AC-D705-4DF9-8D65-F158695E22CF}" presName="text_5" presStyleLbl="node1" presStyleIdx="4" presStyleCnt="5">
        <dgm:presLayoutVars>
          <dgm:bulletEnabled val="1"/>
        </dgm:presLayoutVars>
      </dgm:prSet>
      <dgm:spPr/>
      <dgm:t>
        <a:bodyPr/>
        <a:lstStyle/>
        <a:p>
          <a:endParaRPr lang="ru-RU"/>
        </a:p>
      </dgm:t>
    </dgm:pt>
    <dgm:pt modelId="{61FC38CA-5FEC-48CC-8FF6-7F2C7EE768F1}" type="pres">
      <dgm:prSet presAssocID="{DE47C0AC-D705-4DF9-8D65-F158695E22CF}" presName="accent_5" presStyleCnt="0"/>
      <dgm:spPr/>
    </dgm:pt>
    <dgm:pt modelId="{DAF411F9-4D17-4C71-B4AD-A0376B6B24B9}" type="pres">
      <dgm:prSet presAssocID="{DE47C0AC-D705-4DF9-8D65-F158695E22CF}" presName="accentRepeatNode" presStyleLbl="solidFgAcc1" presStyleIdx="4" presStyleCnt="5"/>
      <dgm:spPr/>
    </dgm:pt>
  </dgm:ptLst>
  <dgm:cxnLst>
    <dgm:cxn modelId="{FFEA9098-4FBE-425F-9F04-DF8A5AD92468}" srcId="{E5DFD9D3-4B5E-46F6-815D-CBEDB3489619}" destId="{5AB91750-6607-44A2-B8DF-A12C91783FA6}" srcOrd="3" destOrd="0" parTransId="{EADDF496-C3E9-495A-B756-701943142451}" sibTransId="{F4721762-C04F-46C9-B7ED-FD6F2735D65C}"/>
    <dgm:cxn modelId="{B66544D8-A035-4045-8339-12CC3FAAAB72}" type="presOf" srcId="{98A84DAF-A70D-460D-8507-28943C4200D2}" destId="{75F2FA1B-92EC-4ED8-91D5-76797471E852}" srcOrd="0" destOrd="0" presId="urn:microsoft.com/office/officeart/2008/layout/VerticalCurvedList"/>
    <dgm:cxn modelId="{92CE58DD-7F5F-4BE2-9535-C466E4B11CDE}" srcId="{E5DFD9D3-4B5E-46F6-815D-CBEDB3489619}" destId="{CB6334C5-E469-4408-9EFD-5095F2BE9136}" srcOrd="2" destOrd="0" parTransId="{48EF0DE1-107F-46DB-B704-BC0D9A40F8FA}" sibTransId="{CBB1B792-9ACF-406F-919F-E9DE2C3ACBCB}"/>
    <dgm:cxn modelId="{B05BAF7A-4937-4617-AC16-E01F2A336A10}" type="presOf" srcId="{854A645D-13C1-4306-8595-5A7C61DBAB76}" destId="{09C0B779-4F9E-4131-B480-B4E0F3A21C96}" srcOrd="0" destOrd="0" presId="urn:microsoft.com/office/officeart/2008/layout/VerticalCurvedList"/>
    <dgm:cxn modelId="{DD557B72-2250-47C2-93C0-A9773EAB46F4}" type="presOf" srcId="{CB6334C5-E469-4408-9EFD-5095F2BE9136}" destId="{C950E05E-A089-4BCA-827F-900E538626D6}"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10D4B05E-5993-4E1D-9E6A-F5692FEB8DCE}" type="presOf" srcId="{E5DFD9D3-4B5E-46F6-815D-CBEDB3489619}" destId="{C019D9C2-4EFA-403C-AE31-CFE6940FAA58}" srcOrd="0" destOrd="0" presId="urn:microsoft.com/office/officeart/2008/layout/VerticalCurvedList"/>
    <dgm:cxn modelId="{F542197B-8E85-4B17-9FC1-BF8CEE583BC7}" type="presOf" srcId="{5AB91750-6607-44A2-B8DF-A12C91783FA6}" destId="{C72CED02-93C8-481D-A8BF-25FB070416D5}" srcOrd="0" destOrd="0" presId="urn:microsoft.com/office/officeart/2008/layout/VerticalCurvedList"/>
    <dgm:cxn modelId="{80F1F062-3482-4D39-BC68-1FE17575467C}" srcId="{E5DFD9D3-4B5E-46F6-815D-CBEDB3489619}" destId="{DE47C0AC-D705-4DF9-8D65-F158695E22CF}" srcOrd="4" destOrd="0" parTransId="{2C663E00-B4E6-4D9A-A738-3417EAFF718B}" sibTransId="{859FDACE-9A22-4875-B3F5-02AABF285176}"/>
    <dgm:cxn modelId="{8192525E-E8D3-42B1-A4A7-40540C805232}" type="presOf" srcId="{03B7A95D-C911-42EA-8176-20F1D8C57FA6}" destId="{723D6834-400D-43A5-BC6E-3037F4D468A0}" srcOrd="0" destOrd="0" presId="urn:microsoft.com/office/officeart/2008/layout/VerticalCurvedList"/>
    <dgm:cxn modelId="{9C6C451B-7706-4B25-93B0-EB28A5827CBA}" type="presOf" srcId="{DE47C0AC-D705-4DF9-8D65-F158695E22CF}" destId="{244AA5F5-F76A-4E4C-BE1C-4B67EBEA125E}"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B7EBEF6A-D3F2-4C1F-A205-9FF959AC50F6}" type="presParOf" srcId="{C019D9C2-4EFA-403C-AE31-CFE6940FAA58}" destId="{A5F3E3C2-4E5E-4574-8BD5-635D2A99BCE5}" srcOrd="0" destOrd="0" presId="urn:microsoft.com/office/officeart/2008/layout/VerticalCurvedList"/>
    <dgm:cxn modelId="{949F9D0D-60E7-420B-BE3B-F63AF90B8F38}" type="presParOf" srcId="{A5F3E3C2-4E5E-4574-8BD5-635D2A99BCE5}" destId="{D43E8BE7-55B1-4909-BF52-059A5F03E1B6}" srcOrd="0" destOrd="0" presId="urn:microsoft.com/office/officeart/2008/layout/VerticalCurvedList"/>
    <dgm:cxn modelId="{F424F0EF-0258-4F7F-93A5-D191BD1320AB}" type="presParOf" srcId="{D43E8BE7-55B1-4909-BF52-059A5F03E1B6}" destId="{79A1D93B-90F2-4557-8F57-BBF34650DB10}" srcOrd="0" destOrd="0" presId="urn:microsoft.com/office/officeart/2008/layout/VerticalCurvedList"/>
    <dgm:cxn modelId="{86C8088B-CF96-49E7-ACC6-1BE9CD1654F0}" type="presParOf" srcId="{D43E8BE7-55B1-4909-BF52-059A5F03E1B6}" destId="{723D6834-400D-43A5-BC6E-3037F4D468A0}" srcOrd="1" destOrd="0" presId="urn:microsoft.com/office/officeart/2008/layout/VerticalCurvedList"/>
    <dgm:cxn modelId="{D7EAA392-EA60-47B4-A9B8-2CD9896A8ED4}" type="presParOf" srcId="{D43E8BE7-55B1-4909-BF52-059A5F03E1B6}" destId="{89A08640-77DE-4E68-A6C2-E4C188080C39}" srcOrd="2" destOrd="0" presId="urn:microsoft.com/office/officeart/2008/layout/VerticalCurvedList"/>
    <dgm:cxn modelId="{0955EC39-F03B-43CF-BC81-BF57A522CECE}" type="presParOf" srcId="{D43E8BE7-55B1-4909-BF52-059A5F03E1B6}" destId="{2E39BD4A-F289-469D-8169-B44A907A6626}" srcOrd="3" destOrd="0" presId="urn:microsoft.com/office/officeart/2008/layout/VerticalCurvedList"/>
    <dgm:cxn modelId="{4B948375-15C8-4A93-8ECB-63681DCEE034}" type="presParOf" srcId="{A5F3E3C2-4E5E-4574-8BD5-635D2A99BCE5}" destId="{09C0B779-4F9E-4131-B480-B4E0F3A21C96}" srcOrd="1" destOrd="0" presId="urn:microsoft.com/office/officeart/2008/layout/VerticalCurvedList"/>
    <dgm:cxn modelId="{F79413B9-AD91-4028-AD4A-945677448478}" type="presParOf" srcId="{A5F3E3C2-4E5E-4574-8BD5-635D2A99BCE5}" destId="{7F7E9F9D-D9B1-40D5-A4A3-7B2241B67FC6}" srcOrd="2" destOrd="0" presId="urn:microsoft.com/office/officeart/2008/layout/VerticalCurvedList"/>
    <dgm:cxn modelId="{B061C483-B5BA-43A5-83F3-5885F7772B44}" type="presParOf" srcId="{7F7E9F9D-D9B1-40D5-A4A3-7B2241B67FC6}" destId="{064532F2-4B02-4363-9DE3-3601C24A185E}" srcOrd="0" destOrd="0" presId="urn:microsoft.com/office/officeart/2008/layout/VerticalCurvedList"/>
    <dgm:cxn modelId="{EA76FD4A-1910-44E8-B418-6E766AFD9B30}" type="presParOf" srcId="{A5F3E3C2-4E5E-4574-8BD5-635D2A99BCE5}" destId="{75F2FA1B-92EC-4ED8-91D5-76797471E852}" srcOrd="3" destOrd="0" presId="urn:microsoft.com/office/officeart/2008/layout/VerticalCurvedList"/>
    <dgm:cxn modelId="{085465D4-E855-45D3-A966-3BB554C39060}" type="presParOf" srcId="{A5F3E3C2-4E5E-4574-8BD5-635D2A99BCE5}" destId="{786DEAE0-91A6-4B14-8F60-64E79B007BBE}" srcOrd="4" destOrd="0" presId="urn:microsoft.com/office/officeart/2008/layout/VerticalCurvedList"/>
    <dgm:cxn modelId="{B9313024-B0B4-4D94-B600-995283B61542}" type="presParOf" srcId="{786DEAE0-91A6-4B14-8F60-64E79B007BBE}" destId="{080E90F4-28FF-4568-AABD-C966AC58FB53}" srcOrd="0" destOrd="0" presId="urn:microsoft.com/office/officeart/2008/layout/VerticalCurvedList"/>
    <dgm:cxn modelId="{5FC95BC2-B2C4-4CCB-9F5F-1F3C9D02A4CC}" type="presParOf" srcId="{A5F3E3C2-4E5E-4574-8BD5-635D2A99BCE5}" destId="{C950E05E-A089-4BCA-827F-900E538626D6}" srcOrd="5" destOrd="0" presId="urn:microsoft.com/office/officeart/2008/layout/VerticalCurvedList"/>
    <dgm:cxn modelId="{0FDA3FFA-8DDF-4AD4-85CF-4609A30FA7F2}" type="presParOf" srcId="{A5F3E3C2-4E5E-4574-8BD5-635D2A99BCE5}" destId="{E4C58A01-2E7C-4788-BA63-14CD3507C376}" srcOrd="6" destOrd="0" presId="urn:microsoft.com/office/officeart/2008/layout/VerticalCurvedList"/>
    <dgm:cxn modelId="{1ED9E674-328C-4D5E-876B-ECC1D2F4E5A5}" type="presParOf" srcId="{E4C58A01-2E7C-4788-BA63-14CD3507C376}" destId="{B1013B5B-6071-42AB-91A9-B4862EB5787A}" srcOrd="0" destOrd="0" presId="urn:microsoft.com/office/officeart/2008/layout/VerticalCurvedList"/>
    <dgm:cxn modelId="{A58B05D2-3636-4609-9E5B-42C09879348C}" type="presParOf" srcId="{A5F3E3C2-4E5E-4574-8BD5-635D2A99BCE5}" destId="{C72CED02-93C8-481D-A8BF-25FB070416D5}" srcOrd="7" destOrd="0" presId="urn:microsoft.com/office/officeart/2008/layout/VerticalCurvedList"/>
    <dgm:cxn modelId="{38B3E347-A444-4D9E-A706-E0541FE0B2D3}" type="presParOf" srcId="{A5F3E3C2-4E5E-4574-8BD5-635D2A99BCE5}" destId="{C5CF0EFA-E4B4-4AE9-9211-8B86724686B6}" srcOrd="8" destOrd="0" presId="urn:microsoft.com/office/officeart/2008/layout/VerticalCurvedList"/>
    <dgm:cxn modelId="{70270782-94CF-4E59-B416-9877AC90FD26}" type="presParOf" srcId="{C5CF0EFA-E4B4-4AE9-9211-8B86724686B6}" destId="{6B4F1216-C5A2-4309-AD2D-DDF3A08906B7}" srcOrd="0" destOrd="0" presId="urn:microsoft.com/office/officeart/2008/layout/VerticalCurvedList"/>
    <dgm:cxn modelId="{9B1033CA-E3DE-4E3C-9AA7-8ED0B7D8AAFF}" type="presParOf" srcId="{A5F3E3C2-4E5E-4574-8BD5-635D2A99BCE5}" destId="{244AA5F5-F76A-4E4C-BE1C-4B67EBEA125E}" srcOrd="9" destOrd="0" presId="urn:microsoft.com/office/officeart/2008/layout/VerticalCurvedList"/>
    <dgm:cxn modelId="{A1BDFA59-A87C-407E-8CE6-50A8B2FAB446}" type="presParOf" srcId="{A5F3E3C2-4E5E-4574-8BD5-635D2A99BCE5}" destId="{61FC38CA-5FEC-48CC-8FF6-7F2C7EE768F1}" srcOrd="10" destOrd="0" presId="urn:microsoft.com/office/officeart/2008/layout/VerticalCurvedList"/>
    <dgm:cxn modelId="{E52410D2-7C6F-467F-8750-2C34B1E14539}" type="presParOf" srcId="{61FC38CA-5FEC-48CC-8FF6-7F2C7EE768F1}" destId="{DAF411F9-4D17-4C71-B4AD-A0376B6B24B9}"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определите, истинно или ложно данное утверждение (схема и т.д.)</a:t>
          </a:r>
          <a:endParaRPr lang="ru-RU" dirty="0">
            <a:latin typeface="Times New Roman" panose="02020603050405020304" pitchFamily="18"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найдите в тексте ключевые слова (слова – ориентиры)</a:t>
          </a:r>
          <a:endParaRPr lang="ru-RU" dirty="0">
            <a:latin typeface="Times New Roman" panose="02020603050405020304" pitchFamily="18"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разбейте текст на смысловые части и дайте заголовок каждой из них</a:t>
          </a:r>
          <a:endParaRPr lang="ru-RU" dirty="0">
            <a:latin typeface="Times New Roman" panose="02020603050405020304" pitchFamily="18"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найдите в тексте возможные ошибки</a:t>
          </a:r>
          <a:endParaRPr lang="ru-RU" dirty="0">
            <a:latin typeface="Times New Roman" panose="02020603050405020304" pitchFamily="18"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DE47C0AC-D705-4DF9-8D65-F158695E22CF}">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найдите дополнительный материал к данному тексту по теме в популярной литературе, энциклопедии и т.д. </a:t>
          </a:r>
          <a:endParaRPr lang="ru-RU" dirty="0">
            <a:latin typeface="Times New Roman" panose="02020603050405020304" pitchFamily="18" charset="0"/>
            <a:cs typeface="Times New Roman" panose="02020603050405020304" pitchFamily="18" charset="0"/>
          </a:endParaRPr>
        </a:p>
      </dgm:t>
    </dgm:pt>
    <dgm:pt modelId="{2C663E00-B4E6-4D9A-A738-3417EAFF718B}" type="parTrans" cxnId="{80F1F062-3482-4D39-BC68-1FE17575467C}">
      <dgm:prSet/>
      <dgm:spPr/>
      <dgm:t>
        <a:bodyPr/>
        <a:lstStyle/>
        <a:p>
          <a:endParaRPr lang="ru-RU"/>
        </a:p>
      </dgm:t>
    </dgm:pt>
    <dgm:pt modelId="{859FDACE-9A22-4875-B3F5-02AABF285176}" type="sibTrans" cxnId="{80F1F062-3482-4D39-BC68-1FE17575467C}">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5"/>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5"/>
      <dgm:spPr/>
    </dgm:pt>
    <dgm:pt modelId="{2E39BD4A-F289-469D-8169-B44A907A6626}" type="pres">
      <dgm:prSet presAssocID="{E5DFD9D3-4B5E-46F6-815D-CBEDB3489619}" presName="dstNode" presStyleLbl="node1" presStyleIdx="0" presStyleCnt="5"/>
      <dgm:spPr/>
    </dgm:pt>
    <dgm:pt modelId="{09C0B779-4F9E-4131-B480-B4E0F3A21C96}" type="pres">
      <dgm:prSet presAssocID="{854A645D-13C1-4306-8595-5A7C61DBAB76}" presName="text_1" presStyleLbl="node1" presStyleIdx="0" presStyleCnt="5">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5"/>
      <dgm:spPr/>
    </dgm:pt>
    <dgm:pt modelId="{75F2FA1B-92EC-4ED8-91D5-76797471E852}" type="pres">
      <dgm:prSet presAssocID="{98A84DAF-A70D-460D-8507-28943C4200D2}" presName="text_2" presStyleLbl="node1" presStyleIdx="1" presStyleCnt="5">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5"/>
      <dgm:spPr/>
    </dgm:pt>
    <dgm:pt modelId="{C950E05E-A089-4BCA-827F-900E538626D6}" type="pres">
      <dgm:prSet presAssocID="{CB6334C5-E469-4408-9EFD-5095F2BE9136}" presName="text_3" presStyleLbl="node1" presStyleIdx="2" presStyleCnt="5">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5"/>
      <dgm:spPr/>
    </dgm:pt>
    <dgm:pt modelId="{C72CED02-93C8-481D-A8BF-25FB070416D5}" type="pres">
      <dgm:prSet presAssocID="{5AB91750-6607-44A2-B8DF-A12C91783FA6}" presName="text_4" presStyleLbl="node1" presStyleIdx="3" presStyleCnt="5">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5"/>
      <dgm:spPr/>
    </dgm:pt>
    <dgm:pt modelId="{244AA5F5-F76A-4E4C-BE1C-4B67EBEA125E}" type="pres">
      <dgm:prSet presAssocID="{DE47C0AC-D705-4DF9-8D65-F158695E22CF}" presName="text_5" presStyleLbl="node1" presStyleIdx="4" presStyleCnt="5">
        <dgm:presLayoutVars>
          <dgm:bulletEnabled val="1"/>
        </dgm:presLayoutVars>
      </dgm:prSet>
      <dgm:spPr/>
      <dgm:t>
        <a:bodyPr/>
        <a:lstStyle/>
        <a:p>
          <a:endParaRPr lang="ru-RU"/>
        </a:p>
      </dgm:t>
    </dgm:pt>
    <dgm:pt modelId="{61FC38CA-5FEC-48CC-8FF6-7F2C7EE768F1}" type="pres">
      <dgm:prSet presAssocID="{DE47C0AC-D705-4DF9-8D65-F158695E22CF}" presName="accent_5" presStyleCnt="0"/>
      <dgm:spPr/>
    </dgm:pt>
    <dgm:pt modelId="{DAF411F9-4D17-4C71-B4AD-A0376B6B24B9}" type="pres">
      <dgm:prSet presAssocID="{DE47C0AC-D705-4DF9-8D65-F158695E22CF}" presName="accentRepeatNode" presStyleLbl="solidFgAcc1" presStyleIdx="4" presStyleCnt="5"/>
      <dgm:spPr/>
    </dgm:pt>
  </dgm:ptLst>
  <dgm:cxnLst>
    <dgm:cxn modelId="{FFEA9098-4FBE-425F-9F04-DF8A5AD92468}" srcId="{E5DFD9D3-4B5E-46F6-815D-CBEDB3489619}" destId="{5AB91750-6607-44A2-B8DF-A12C91783FA6}" srcOrd="3" destOrd="0" parTransId="{EADDF496-C3E9-495A-B756-701943142451}" sibTransId="{F4721762-C04F-46C9-B7ED-FD6F2735D65C}"/>
    <dgm:cxn modelId="{92CE58DD-7F5F-4BE2-9535-C466E4B11CDE}" srcId="{E5DFD9D3-4B5E-46F6-815D-CBEDB3489619}" destId="{CB6334C5-E469-4408-9EFD-5095F2BE9136}" srcOrd="2" destOrd="0" parTransId="{48EF0DE1-107F-46DB-B704-BC0D9A40F8FA}" sibTransId="{CBB1B792-9ACF-406F-919F-E9DE2C3ACBCB}"/>
    <dgm:cxn modelId="{E4FFBF1F-2DF1-4D7D-AEF0-BD61929044E2}" type="presOf" srcId="{DE47C0AC-D705-4DF9-8D65-F158695E22CF}" destId="{244AA5F5-F76A-4E4C-BE1C-4B67EBEA125E}" srcOrd="0" destOrd="0" presId="urn:microsoft.com/office/officeart/2008/layout/VerticalCurvedList"/>
    <dgm:cxn modelId="{991A0B8E-234B-4EF5-BB79-E6DD87DB3711}" type="presOf" srcId="{98A84DAF-A70D-460D-8507-28943C4200D2}" destId="{75F2FA1B-92EC-4ED8-91D5-76797471E852}" srcOrd="0" destOrd="0" presId="urn:microsoft.com/office/officeart/2008/layout/VerticalCurvedList"/>
    <dgm:cxn modelId="{6350FA6A-3934-4B31-ABEC-847185AEC6EA}" type="presOf" srcId="{854A645D-13C1-4306-8595-5A7C61DBAB76}" destId="{09C0B779-4F9E-4131-B480-B4E0F3A21C96}"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620C7C4B-13D2-48B3-8522-4BE2790DE1BF}" type="presOf" srcId="{CB6334C5-E469-4408-9EFD-5095F2BE9136}" destId="{C950E05E-A089-4BCA-827F-900E538626D6}" srcOrd="0" destOrd="0" presId="urn:microsoft.com/office/officeart/2008/layout/VerticalCurvedList"/>
    <dgm:cxn modelId="{46C18B98-382F-4178-927D-66F9F95D2C20}" type="presOf" srcId="{E5DFD9D3-4B5E-46F6-815D-CBEDB3489619}" destId="{C019D9C2-4EFA-403C-AE31-CFE6940FAA58}" srcOrd="0" destOrd="0" presId="urn:microsoft.com/office/officeart/2008/layout/VerticalCurvedList"/>
    <dgm:cxn modelId="{80F1F062-3482-4D39-BC68-1FE17575467C}" srcId="{E5DFD9D3-4B5E-46F6-815D-CBEDB3489619}" destId="{DE47C0AC-D705-4DF9-8D65-F158695E22CF}" srcOrd="4" destOrd="0" parTransId="{2C663E00-B4E6-4D9A-A738-3417EAFF718B}" sibTransId="{859FDACE-9A22-4875-B3F5-02AABF285176}"/>
    <dgm:cxn modelId="{01CC1305-DD75-4805-B59C-5CE9D06F265F}" type="presOf" srcId="{03B7A95D-C911-42EA-8176-20F1D8C57FA6}" destId="{723D6834-400D-43A5-BC6E-3037F4D468A0}" srcOrd="0" destOrd="0" presId="urn:microsoft.com/office/officeart/2008/layout/VerticalCurvedList"/>
    <dgm:cxn modelId="{A787F303-F91C-4799-A882-AE7F6CAD3EC3}" type="presOf" srcId="{5AB91750-6607-44A2-B8DF-A12C91783FA6}" destId="{C72CED02-93C8-481D-A8BF-25FB070416D5}"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D3479F16-C030-45E4-BBF1-B8DCCEAAAB27}" type="presParOf" srcId="{C019D9C2-4EFA-403C-AE31-CFE6940FAA58}" destId="{A5F3E3C2-4E5E-4574-8BD5-635D2A99BCE5}" srcOrd="0" destOrd="0" presId="urn:microsoft.com/office/officeart/2008/layout/VerticalCurvedList"/>
    <dgm:cxn modelId="{BCE192C4-C283-49F7-A81F-B28255B63323}" type="presParOf" srcId="{A5F3E3C2-4E5E-4574-8BD5-635D2A99BCE5}" destId="{D43E8BE7-55B1-4909-BF52-059A5F03E1B6}" srcOrd="0" destOrd="0" presId="urn:microsoft.com/office/officeart/2008/layout/VerticalCurvedList"/>
    <dgm:cxn modelId="{B7D55D7B-1154-434E-BDF0-BF5736BE9987}" type="presParOf" srcId="{D43E8BE7-55B1-4909-BF52-059A5F03E1B6}" destId="{79A1D93B-90F2-4557-8F57-BBF34650DB10}" srcOrd="0" destOrd="0" presId="urn:microsoft.com/office/officeart/2008/layout/VerticalCurvedList"/>
    <dgm:cxn modelId="{D987EB3F-8258-41AA-A625-97E66C4DEDB5}" type="presParOf" srcId="{D43E8BE7-55B1-4909-BF52-059A5F03E1B6}" destId="{723D6834-400D-43A5-BC6E-3037F4D468A0}" srcOrd="1" destOrd="0" presId="urn:microsoft.com/office/officeart/2008/layout/VerticalCurvedList"/>
    <dgm:cxn modelId="{0FC5DB33-E8AC-4D94-AD95-11E5A7E42B32}" type="presParOf" srcId="{D43E8BE7-55B1-4909-BF52-059A5F03E1B6}" destId="{89A08640-77DE-4E68-A6C2-E4C188080C39}" srcOrd="2" destOrd="0" presId="urn:microsoft.com/office/officeart/2008/layout/VerticalCurvedList"/>
    <dgm:cxn modelId="{E0824D20-F6DA-487A-A9E4-A6048E31081A}" type="presParOf" srcId="{D43E8BE7-55B1-4909-BF52-059A5F03E1B6}" destId="{2E39BD4A-F289-469D-8169-B44A907A6626}" srcOrd="3" destOrd="0" presId="urn:microsoft.com/office/officeart/2008/layout/VerticalCurvedList"/>
    <dgm:cxn modelId="{8A1669A0-F57D-43D7-A2AA-98284AAD2C84}" type="presParOf" srcId="{A5F3E3C2-4E5E-4574-8BD5-635D2A99BCE5}" destId="{09C0B779-4F9E-4131-B480-B4E0F3A21C96}" srcOrd="1" destOrd="0" presId="urn:microsoft.com/office/officeart/2008/layout/VerticalCurvedList"/>
    <dgm:cxn modelId="{F5B1FD1B-B015-43CE-94FD-67BA02866140}" type="presParOf" srcId="{A5F3E3C2-4E5E-4574-8BD5-635D2A99BCE5}" destId="{7F7E9F9D-D9B1-40D5-A4A3-7B2241B67FC6}" srcOrd="2" destOrd="0" presId="urn:microsoft.com/office/officeart/2008/layout/VerticalCurvedList"/>
    <dgm:cxn modelId="{3EC04056-979D-498A-B13B-5EC326A46C08}" type="presParOf" srcId="{7F7E9F9D-D9B1-40D5-A4A3-7B2241B67FC6}" destId="{064532F2-4B02-4363-9DE3-3601C24A185E}" srcOrd="0" destOrd="0" presId="urn:microsoft.com/office/officeart/2008/layout/VerticalCurvedList"/>
    <dgm:cxn modelId="{C88E3844-AF68-41B4-A793-71B8DCF62310}" type="presParOf" srcId="{A5F3E3C2-4E5E-4574-8BD5-635D2A99BCE5}" destId="{75F2FA1B-92EC-4ED8-91D5-76797471E852}" srcOrd="3" destOrd="0" presId="urn:microsoft.com/office/officeart/2008/layout/VerticalCurvedList"/>
    <dgm:cxn modelId="{282DD361-854E-49D0-90CF-E3DBC588D7B1}" type="presParOf" srcId="{A5F3E3C2-4E5E-4574-8BD5-635D2A99BCE5}" destId="{786DEAE0-91A6-4B14-8F60-64E79B007BBE}" srcOrd="4" destOrd="0" presId="urn:microsoft.com/office/officeart/2008/layout/VerticalCurvedList"/>
    <dgm:cxn modelId="{5C6390D2-3633-47A3-9DFE-6DB168EBC3E1}" type="presParOf" srcId="{786DEAE0-91A6-4B14-8F60-64E79B007BBE}" destId="{080E90F4-28FF-4568-AABD-C966AC58FB53}" srcOrd="0" destOrd="0" presId="urn:microsoft.com/office/officeart/2008/layout/VerticalCurvedList"/>
    <dgm:cxn modelId="{CD05AB72-E727-4F54-B36B-A0D7F9679B3E}" type="presParOf" srcId="{A5F3E3C2-4E5E-4574-8BD5-635D2A99BCE5}" destId="{C950E05E-A089-4BCA-827F-900E538626D6}" srcOrd="5" destOrd="0" presId="urn:microsoft.com/office/officeart/2008/layout/VerticalCurvedList"/>
    <dgm:cxn modelId="{A2B07631-634C-46C5-BBAF-AA7E90EF1876}" type="presParOf" srcId="{A5F3E3C2-4E5E-4574-8BD5-635D2A99BCE5}" destId="{E4C58A01-2E7C-4788-BA63-14CD3507C376}" srcOrd="6" destOrd="0" presId="urn:microsoft.com/office/officeart/2008/layout/VerticalCurvedList"/>
    <dgm:cxn modelId="{E031C27D-301F-40E9-AD54-B1DDB5264758}" type="presParOf" srcId="{E4C58A01-2E7C-4788-BA63-14CD3507C376}" destId="{B1013B5B-6071-42AB-91A9-B4862EB5787A}" srcOrd="0" destOrd="0" presId="urn:microsoft.com/office/officeart/2008/layout/VerticalCurvedList"/>
    <dgm:cxn modelId="{4E719DAE-2A94-4C08-9486-5B7AA52E59FC}" type="presParOf" srcId="{A5F3E3C2-4E5E-4574-8BD5-635D2A99BCE5}" destId="{C72CED02-93C8-481D-A8BF-25FB070416D5}" srcOrd="7" destOrd="0" presId="urn:microsoft.com/office/officeart/2008/layout/VerticalCurvedList"/>
    <dgm:cxn modelId="{3F42E16E-723D-40AD-A240-C8E722C92776}" type="presParOf" srcId="{A5F3E3C2-4E5E-4574-8BD5-635D2A99BCE5}" destId="{C5CF0EFA-E4B4-4AE9-9211-8B86724686B6}" srcOrd="8" destOrd="0" presId="urn:microsoft.com/office/officeart/2008/layout/VerticalCurvedList"/>
    <dgm:cxn modelId="{81573F96-A39B-46C8-B4AA-64B072B92DDE}" type="presParOf" srcId="{C5CF0EFA-E4B4-4AE9-9211-8B86724686B6}" destId="{6B4F1216-C5A2-4309-AD2D-DDF3A08906B7}" srcOrd="0" destOrd="0" presId="urn:microsoft.com/office/officeart/2008/layout/VerticalCurvedList"/>
    <dgm:cxn modelId="{D41D60D1-C172-4ACB-84B0-ED19DC3D2BC5}" type="presParOf" srcId="{A5F3E3C2-4E5E-4574-8BD5-635D2A99BCE5}" destId="{244AA5F5-F76A-4E4C-BE1C-4B67EBEA125E}" srcOrd="9" destOrd="0" presId="urn:microsoft.com/office/officeart/2008/layout/VerticalCurvedList"/>
    <dgm:cxn modelId="{49E1B2D8-5FDB-40EF-90F1-F358770FCB70}" type="presParOf" srcId="{A5F3E3C2-4E5E-4574-8BD5-635D2A99BCE5}" destId="{61FC38CA-5FEC-48CC-8FF6-7F2C7EE768F1}" srcOrd="10" destOrd="0" presId="urn:microsoft.com/office/officeart/2008/layout/VerticalCurvedList"/>
    <dgm:cxn modelId="{738906F5-3A9C-4D37-8D08-4871A5930DAA}" type="presParOf" srcId="{61FC38CA-5FEC-48CC-8FF6-7F2C7EE768F1}" destId="{DAF411F9-4D17-4C71-B4AD-A0376B6B24B9}"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5DFD9D3-4B5E-46F6-815D-CBEDB3489619}"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ru-RU"/>
        </a:p>
      </dgm:t>
    </dgm:pt>
    <dgm:pt modelId="{854A645D-13C1-4306-8595-5A7C61DBAB76}">
      <dgm:prSet phldrT="[Текст]"/>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приведите примеры и </a:t>
          </a:r>
          <a:r>
            <a:rPr lang="ru-RU" dirty="0" err="1" smtClean="0">
              <a:latin typeface="Times New Roman" panose="02020603050405020304" pitchFamily="18" charset="0"/>
              <a:ea typeface="Calibri" panose="020F0502020204030204" pitchFamily="34" charset="0"/>
              <a:cs typeface="Times New Roman" panose="02020603050405020304" pitchFamily="18" charset="0"/>
            </a:rPr>
            <a:t>контрпримеры</a:t>
          </a:r>
          <a:r>
            <a:rPr lang="ru-RU" dirty="0" smtClean="0">
              <a:latin typeface="Times New Roman" panose="02020603050405020304" pitchFamily="18" charset="0"/>
              <a:ea typeface="Calibri" panose="020F0502020204030204" pitchFamily="34" charset="0"/>
              <a:cs typeface="Times New Roman" panose="02020603050405020304" pitchFamily="18" charset="0"/>
            </a:rPr>
            <a:t> к понятию, явлению, правилу</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741F2146-268F-4F79-B6B5-152EB32677D8}" type="parTrans" cxnId="{82C32423-C339-4898-9D8B-DBF377F7426E}">
      <dgm:prSet/>
      <dgm:spPr/>
      <dgm:t>
        <a:bodyPr/>
        <a:lstStyle/>
        <a:p>
          <a:endParaRPr lang="ru-RU"/>
        </a:p>
      </dgm:t>
    </dgm:pt>
    <dgm:pt modelId="{03B7A95D-C911-42EA-8176-20F1D8C57FA6}" type="sibTrans" cxnId="{82C32423-C339-4898-9D8B-DBF377F7426E}">
      <dgm:prSet/>
      <dgm:spPr/>
      <dgm:t>
        <a:bodyPr/>
        <a:lstStyle/>
        <a:p>
          <a:endParaRPr lang="ru-RU"/>
        </a:p>
      </dgm:t>
    </dgm:pt>
    <dgm:pt modelId="{98A84DAF-A70D-460D-8507-28943C4200D2}">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прокомментируйте самостоятельное письменное выполнение, какого-либо задания</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8C99A59F-418A-4E33-A836-EEA13C165860}" type="parTrans" cxnId="{97D9327F-26F1-4D77-8E46-8E4D54C06EF9}">
      <dgm:prSet/>
      <dgm:spPr/>
      <dgm:t>
        <a:bodyPr/>
        <a:lstStyle/>
        <a:p>
          <a:endParaRPr lang="ru-RU"/>
        </a:p>
      </dgm:t>
    </dgm:pt>
    <dgm:pt modelId="{48E5DAB4-EDD9-49C0-A08E-ED0C7362A126}" type="sibTrans" cxnId="{97D9327F-26F1-4D77-8E46-8E4D54C06EF9}">
      <dgm:prSet/>
      <dgm:spPr/>
      <dgm:t>
        <a:bodyPr/>
        <a:lstStyle/>
        <a:p>
          <a:endParaRPr lang="ru-RU"/>
        </a:p>
      </dgm:t>
    </dgm:pt>
    <dgm:pt modelId="{CB6334C5-E469-4408-9EFD-5095F2BE913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прочитайте словами данную символическую информацию (чертеж, схему, таблицу, рисунок)</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48EF0DE1-107F-46DB-B704-BC0D9A40F8FA}" type="parTrans" cxnId="{92CE58DD-7F5F-4BE2-9535-C466E4B11CDE}">
      <dgm:prSet/>
      <dgm:spPr/>
      <dgm:t>
        <a:bodyPr/>
        <a:lstStyle/>
        <a:p>
          <a:endParaRPr lang="ru-RU"/>
        </a:p>
      </dgm:t>
    </dgm:pt>
    <dgm:pt modelId="{CBB1B792-9ACF-406F-919F-E9DE2C3ACBCB}" type="sibTrans" cxnId="{92CE58DD-7F5F-4BE2-9535-C466E4B11CDE}">
      <dgm:prSet/>
      <dgm:spPr/>
      <dgm:t>
        <a:bodyPr/>
        <a:lstStyle/>
        <a:p>
          <a:endParaRPr lang="ru-RU"/>
        </a:p>
      </dgm:t>
    </dgm:pt>
    <dgm:pt modelId="{5AB91750-6607-44A2-B8DF-A12C91783FA6}">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перекодируйте известную словесную информацию (определение, понятие, правило и т.д.) в виде схемы, рисунка, таблицы и т.д. </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EADDF496-C3E9-495A-B756-701943142451}" type="parTrans" cxnId="{FFEA9098-4FBE-425F-9F04-DF8A5AD92468}">
      <dgm:prSet/>
      <dgm:spPr/>
      <dgm:t>
        <a:bodyPr/>
        <a:lstStyle/>
        <a:p>
          <a:endParaRPr lang="ru-RU"/>
        </a:p>
      </dgm:t>
    </dgm:pt>
    <dgm:pt modelId="{F4721762-C04F-46C9-B7ED-FD6F2735D65C}" type="sibTrans" cxnId="{FFEA9098-4FBE-425F-9F04-DF8A5AD92468}">
      <dgm:prSet/>
      <dgm:spPr/>
      <dgm:t>
        <a:bodyPr/>
        <a:lstStyle/>
        <a:p>
          <a:endParaRPr lang="ru-RU"/>
        </a:p>
      </dgm:t>
    </dgm:pt>
    <dgm:pt modelId="{DE47C0AC-D705-4DF9-8D65-F158695E22CF}">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составьте вопросы по данному материалу, теме</a:t>
          </a:r>
          <a:endParaRPr lang="ru-RU" dirty="0">
            <a:latin typeface="Times New Roman" panose="02020603050405020304" pitchFamily="18" charset="0"/>
            <a:cs typeface="Times New Roman" panose="02020603050405020304" pitchFamily="18" charset="0"/>
          </a:endParaRPr>
        </a:p>
      </dgm:t>
    </dgm:pt>
    <dgm:pt modelId="{2C663E00-B4E6-4D9A-A738-3417EAFF718B}" type="parTrans" cxnId="{80F1F062-3482-4D39-BC68-1FE17575467C}">
      <dgm:prSet/>
      <dgm:spPr/>
      <dgm:t>
        <a:bodyPr/>
        <a:lstStyle/>
        <a:p>
          <a:endParaRPr lang="ru-RU"/>
        </a:p>
      </dgm:t>
    </dgm:pt>
    <dgm:pt modelId="{859FDACE-9A22-4875-B3F5-02AABF285176}" type="sibTrans" cxnId="{80F1F062-3482-4D39-BC68-1FE17575467C}">
      <dgm:prSet/>
      <dgm:spPr/>
      <dgm:t>
        <a:bodyPr/>
        <a:lstStyle/>
        <a:p>
          <a:endParaRPr lang="ru-RU"/>
        </a:p>
      </dgm:t>
    </dgm:pt>
    <dgm:pt modelId="{EB7D05EE-39C6-427F-BC3C-EF0E9C792D9A}">
      <dgm:prSet/>
      <dgm:spPr/>
      <dgm:t>
        <a:bodyPr/>
        <a:lstStyle/>
        <a:p>
          <a:r>
            <a:rPr lang="ru-RU" dirty="0" smtClean="0">
              <a:latin typeface="Times New Roman" panose="02020603050405020304" pitchFamily="18" charset="0"/>
              <a:ea typeface="Calibri" panose="020F0502020204030204" pitchFamily="34" charset="0"/>
              <a:cs typeface="Times New Roman" panose="02020603050405020304" pitchFamily="18" charset="0"/>
            </a:rPr>
            <a:t>ответьте на вопросы, отражающие причинно-следственные связи: «Зачем», «Почему» и </a:t>
          </a:r>
          <a:r>
            <a:rPr lang="ru-RU" dirty="0" err="1" smtClean="0">
              <a:latin typeface="Times New Roman" panose="02020603050405020304" pitchFamily="18" charset="0"/>
              <a:ea typeface="Calibri" panose="020F0502020204030204" pitchFamily="34" charset="0"/>
              <a:cs typeface="Times New Roman" panose="02020603050405020304" pitchFamily="18" charset="0"/>
            </a:rPr>
            <a:t>т.д</a:t>
          </a:r>
          <a:endParaRPr lang="ru-RU" dirty="0">
            <a:latin typeface="Times New Roman" panose="02020603050405020304" pitchFamily="18" charset="0"/>
            <a:ea typeface="Calibri" panose="020F0502020204030204" pitchFamily="34" charset="0"/>
            <a:cs typeface="Times New Roman" panose="02020603050405020304" pitchFamily="18" charset="0"/>
          </a:endParaRPr>
        </a:p>
      </dgm:t>
    </dgm:pt>
    <dgm:pt modelId="{17454315-5447-4928-BD83-D6C9D729FCBF}" type="parTrans" cxnId="{D603B6D4-D599-483C-9461-0B405B7E1572}">
      <dgm:prSet/>
      <dgm:spPr/>
      <dgm:t>
        <a:bodyPr/>
        <a:lstStyle/>
        <a:p>
          <a:endParaRPr lang="ru-RU"/>
        </a:p>
      </dgm:t>
    </dgm:pt>
    <dgm:pt modelId="{EB5C4774-EB94-4F70-B3F6-122866206F40}" type="sibTrans" cxnId="{D603B6D4-D599-483C-9461-0B405B7E1572}">
      <dgm:prSet/>
      <dgm:spPr/>
      <dgm:t>
        <a:bodyPr/>
        <a:lstStyle/>
        <a:p>
          <a:endParaRPr lang="ru-RU"/>
        </a:p>
      </dgm:t>
    </dgm:pt>
    <dgm:pt modelId="{C019D9C2-4EFA-403C-AE31-CFE6940FAA58}" type="pres">
      <dgm:prSet presAssocID="{E5DFD9D3-4B5E-46F6-815D-CBEDB3489619}" presName="Name0" presStyleCnt="0">
        <dgm:presLayoutVars>
          <dgm:chMax val="7"/>
          <dgm:chPref val="7"/>
          <dgm:dir/>
        </dgm:presLayoutVars>
      </dgm:prSet>
      <dgm:spPr/>
      <dgm:t>
        <a:bodyPr/>
        <a:lstStyle/>
        <a:p>
          <a:endParaRPr lang="ru-RU"/>
        </a:p>
      </dgm:t>
    </dgm:pt>
    <dgm:pt modelId="{A5F3E3C2-4E5E-4574-8BD5-635D2A99BCE5}" type="pres">
      <dgm:prSet presAssocID="{E5DFD9D3-4B5E-46F6-815D-CBEDB3489619}" presName="Name1" presStyleCnt="0"/>
      <dgm:spPr/>
    </dgm:pt>
    <dgm:pt modelId="{D43E8BE7-55B1-4909-BF52-059A5F03E1B6}" type="pres">
      <dgm:prSet presAssocID="{E5DFD9D3-4B5E-46F6-815D-CBEDB3489619}" presName="cycle" presStyleCnt="0"/>
      <dgm:spPr/>
    </dgm:pt>
    <dgm:pt modelId="{79A1D93B-90F2-4557-8F57-BBF34650DB10}" type="pres">
      <dgm:prSet presAssocID="{E5DFD9D3-4B5E-46F6-815D-CBEDB3489619}" presName="srcNode" presStyleLbl="node1" presStyleIdx="0" presStyleCnt="6"/>
      <dgm:spPr/>
    </dgm:pt>
    <dgm:pt modelId="{723D6834-400D-43A5-BC6E-3037F4D468A0}" type="pres">
      <dgm:prSet presAssocID="{E5DFD9D3-4B5E-46F6-815D-CBEDB3489619}" presName="conn" presStyleLbl="parChTrans1D2" presStyleIdx="0" presStyleCnt="1"/>
      <dgm:spPr/>
      <dgm:t>
        <a:bodyPr/>
        <a:lstStyle/>
        <a:p>
          <a:endParaRPr lang="ru-RU"/>
        </a:p>
      </dgm:t>
    </dgm:pt>
    <dgm:pt modelId="{89A08640-77DE-4E68-A6C2-E4C188080C39}" type="pres">
      <dgm:prSet presAssocID="{E5DFD9D3-4B5E-46F6-815D-CBEDB3489619}" presName="extraNode" presStyleLbl="node1" presStyleIdx="0" presStyleCnt="6"/>
      <dgm:spPr/>
    </dgm:pt>
    <dgm:pt modelId="{2E39BD4A-F289-469D-8169-B44A907A6626}" type="pres">
      <dgm:prSet presAssocID="{E5DFD9D3-4B5E-46F6-815D-CBEDB3489619}" presName="dstNode" presStyleLbl="node1" presStyleIdx="0" presStyleCnt="6"/>
      <dgm:spPr/>
    </dgm:pt>
    <dgm:pt modelId="{09C0B779-4F9E-4131-B480-B4E0F3A21C96}" type="pres">
      <dgm:prSet presAssocID="{854A645D-13C1-4306-8595-5A7C61DBAB76}" presName="text_1" presStyleLbl="node1" presStyleIdx="0" presStyleCnt="6">
        <dgm:presLayoutVars>
          <dgm:bulletEnabled val="1"/>
        </dgm:presLayoutVars>
      </dgm:prSet>
      <dgm:spPr/>
      <dgm:t>
        <a:bodyPr/>
        <a:lstStyle/>
        <a:p>
          <a:endParaRPr lang="ru-RU"/>
        </a:p>
      </dgm:t>
    </dgm:pt>
    <dgm:pt modelId="{7F7E9F9D-D9B1-40D5-A4A3-7B2241B67FC6}" type="pres">
      <dgm:prSet presAssocID="{854A645D-13C1-4306-8595-5A7C61DBAB76}" presName="accent_1" presStyleCnt="0"/>
      <dgm:spPr/>
    </dgm:pt>
    <dgm:pt modelId="{064532F2-4B02-4363-9DE3-3601C24A185E}" type="pres">
      <dgm:prSet presAssocID="{854A645D-13C1-4306-8595-5A7C61DBAB76}" presName="accentRepeatNode" presStyleLbl="solidFgAcc1" presStyleIdx="0" presStyleCnt="6"/>
      <dgm:spPr/>
    </dgm:pt>
    <dgm:pt modelId="{75F2FA1B-92EC-4ED8-91D5-76797471E852}" type="pres">
      <dgm:prSet presAssocID="{98A84DAF-A70D-460D-8507-28943C4200D2}" presName="text_2" presStyleLbl="node1" presStyleIdx="1" presStyleCnt="6">
        <dgm:presLayoutVars>
          <dgm:bulletEnabled val="1"/>
        </dgm:presLayoutVars>
      </dgm:prSet>
      <dgm:spPr/>
      <dgm:t>
        <a:bodyPr/>
        <a:lstStyle/>
        <a:p>
          <a:endParaRPr lang="ru-RU"/>
        </a:p>
      </dgm:t>
    </dgm:pt>
    <dgm:pt modelId="{786DEAE0-91A6-4B14-8F60-64E79B007BBE}" type="pres">
      <dgm:prSet presAssocID="{98A84DAF-A70D-460D-8507-28943C4200D2}" presName="accent_2" presStyleCnt="0"/>
      <dgm:spPr/>
    </dgm:pt>
    <dgm:pt modelId="{080E90F4-28FF-4568-AABD-C966AC58FB53}" type="pres">
      <dgm:prSet presAssocID="{98A84DAF-A70D-460D-8507-28943C4200D2}" presName="accentRepeatNode" presStyleLbl="solidFgAcc1" presStyleIdx="1" presStyleCnt="6"/>
      <dgm:spPr/>
    </dgm:pt>
    <dgm:pt modelId="{C950E05E-A089-4BCA-827F-900E538626D6}" type="pres">
      <dgm:prSet presAssocID="{CB6334C5-E469-4408-9EFD-5095F2BE9136}" presName="text_3" presStyleLbl="node1" presStyleIdx="2" presStyleCnt="6">
        <dgm:presLayoutVars>
          <dgm:bulletEnabled val="1"/>
        </dgm:presLayoutVars>
      </dgm:prSet>
      <dgm:spPr/>
      <dgm:t>
        <a:bodyPr/>
        <a:lstStyle/>
        <a:p>
          <a:endParaRPr lang="ru-RU"/>
        </a:p>
      </dgm:t>
    </dgm:pt>
    <dgm:pt modelId="{E4C58A01-2E7C-4788-BA63-14CD3507C376}" type="pres">
      <dgm:prSet presAssocID="{CB6334C5-E469-4408-9EFD-5095F2BE9136}" presName="accent_3" presStyleCnt="0"/>
      <dgm:spPr/>
    </dgm:pt>
    <dgm:pt modelId="{B1013B5B-6071-42AB-91A9-B4862EB5787A}" type="pres">
      <dgm:prSet presAssocID="{CB6334C5-E469-4408-9EFD-5095F2BE9136}" presName="accentRepeatNode" presStyleLbl="solidFgAcc1" presStyleIdx="2" presStyleCnt="6"/>
      <dgm:spPr/>
    </dgm:pt>
    <dgm:pt modelId="{C72CED02-93C8-481D-A8BF-25FB070416D5}" type="pres">
      <dgm:prSet presAssocID="{5AB91750-6607-44A2-B8DF-A12C91783FA6}" presName="text_4" presStyleLbl="node1" presStyleIdx="3" presStyleCnt="6">
        <dgm:presLayoutVars>
          <dgm:bulletEnabled val="1"/>
        </dgm:presLayoutVars>
      </dgm:prSet>
      <dgm:spPr/>
      <dgm:t>
        <a:bodyPr/>
        <a:lstStyle/>
        <a:p>
          <a:endParaRPr lang="ru-RU"/>
        </a:p>
      </dgm:t>
    </dgm:pt>
    <dgm:pt modelId="{C5CF0EFA-E4B4-4AE9-9211-8B86724686B6}" type="pres">
      <dgm:prSet presAssocID="{5AB91750-6607-44A2-B8DF-A12C91783FA6}" presName="accent_4" presStyleCnt="0"/>
      <dgm:spPr/>
    </dgm:pt>
    <dgm:pt modelId="{6B4F1216-C5A2-4309-AD2D-DDF3A08906B7}" type="pres">
      <dgm:prSet presAssocID="{5AB91750-6607-44A2-B8DF-A12C91783FA6}" presName="accentRepeatNode" presStyleLbl="solidFgAcc1" presStyleIdx="3" presStyleCnt="6"/>
      <dgm:spPr/>
    </dgm:pt>
    <dgm:pt modelId="{244AA5F5-F76A-4E4C-BE1C-4B67EBEA125E}" type="pres">
      <dgm:prSet presAssocID="{DE47C0AC-D705-4DF9-8D65-F158695E22CF}" presName="text_5" presStyleLbl="node1" presStyleIdx="4" presStyleCnt="6">
        <dgm:presLayoutVars>
          <dgm:bulletEnabled val="1"/>
        </dgm:presLayoutVars>
      </dgm:prSet>
      <dgm:spPr/>
      <dgm:t>
        <a:bodyPr/>
        <a:lstStyle/>
        <a:p>
          <a:endParaRPr lang="ru-RU"/>
        </a:p>
      </dgm:t>
    </dgm:pt>
    <dgm:pt modelId="{61FC38CA-5FEC-48CC-8FF6-7F2C7EE768F1}" type="pres">
      <dgm:prSet presAssocID="{DE47C0AC-D705-4DF9-8D65-F158695E22CF}" presName="accent_5" presStyleCnt="0"/>
      <dgm:spPr/>
    </dgm:pt>
    <dgm:pt modelId="{DAF411F9-4D17-4C71-B4AD-A0376B6B24B9}" type="pres">
      <dgm:prSet presAssocID="{DE47C0AC-D705-4DF9-8D65-F158695E22CF}" presName="accentRepeatNode" presStyleLbl="solidFgAcc1" presStyleIdx="4" presStyleCnt="6"/>
      <dgm:spPr/>
    </dgm:pt>
    <dgm:pt modelId="{9957798C-ADE1-4FAD-B30E-48F3462E77BF}" type="pres">
      <dgm:prSet presAssocID="{EB7D05EE-39C6-427F-BC3C-EF0E9C792D9A}" presName="text_6" presStyleLbl="node1" presStyleIdx="5" presStyleCnt="6" custLinFactNeighborX="402" custLinFactNeighborY="2627">
        <dgm:presLayoutVars>
          <dgm:bulletEnabled val="1"/>
        </dgm:presLayoutVars>
      </dgm:prSet>
      <dgm:spPr/>
      <dgm:t>
        <a:bodyPr/>
        <a:lstStyle/>
        <a:p>
          <a:endParaRPr lang="ru-RU"/>
        </a:p>
      </dgm:t>
    </dgm:pt>
    <dgm:pt modelId="{C53354DC-C3F3-4153-935A-D17B67A4B6F0}" type="pres">
      <dgm:prSet presAssocID="{EB7D05EE-39C6-427F-BC3C-EF0E9C792D9A}" presName="accent_6" presStyleCnt="0"/>
      <dgm:spPr/>
    </dgm:pt>
    <dgm:pt modelId="{847AEC04-EED3-49D2-B999-C9165D5C1074}" type="pres">
      <dgm:prSet presAssocID="{EB7D05EE-39C6-427F-BC3C-EF0E9C792D9A}" presName="accentRepeatNode" presStyleLbl="solidFgAcc1" presStyleIdx="5" presStyleCnt="6"/>
      <dgm:spPr/>
    </dgm:pt>
  </dgm:ptLst>
  <dgm:cxnLst>
    <dgm:cxn modelId="{50D82D00-9C73-44E9-8CA9-61BA15C9E847}" type="presOf" srcId="{854A645D-13C1-4306-8595-5A7C61DBAB76}" destId="{09C0B779-4F9E-4131-B480-B4E0F3A21C96}" srcOrd="0" destOrd="0" presId="urn:microsoft.com/office/officeart/2008/layout/VerticalCurvedList"/>
    <dgm:cxn modelId="{FFEA9098-4FBE-425F-9F04-DF8A5AD92468}" srcId="{E5DFD9D3-4B5E-46F6-815D-CBEDB3489619}" destId="{5AB91750-6607-44A2-B8DF-A12C91783FA6}" srcOrd="3" destOrd="0" parTransId="{EADDF496-C3E9-495A-B756-701943142451}" sibTransId="{F4721762-C04F-46C9-B7ED-FD6F2735D65C}"/>
    <dgm:cxn modelId="{75601C93-27CE-49A7-92FD-EFEE7C8EF937}" type="presOf" srcId="{DE47C0AC-D705-4DF9-8D65-F158695E22CF}" destId="{244AA5F5-F76A-4E4C-BE1C-4B67EBEA125E}" srcOrd="0" destOrd="0" presId="urn:microsoft.com/office/officeart/2008/layout/VerticalCurvedList"/>
    <dgm:cxn modelId="{92CE58DD-7F5F-4BE2-9535-C466E4B11CDE}" srcId="{E5DFD9D3-4B5E-46F6-815D-CBEDB3489619}" destId="{CB6334C5-E469-4408-9EFD-5095F2BE9136}" srcOrd="2" destOrd="0" parTransId="{48EF0DE1-107F-46DB-B704-BC0D9A40F8FA}" sibTransId="{CBB1B792-9ACF-406F-919F-E9DE2C3ACBCB}"/>
    <dgm:cxn modelId="{C2BA896A-DB4F-4E0B-9C24-51B27C72E32F}" type="presOf" srcId="{EB7D05EE-39C6-427F-BC3C-EF0E9C792D9A}" destId="{9957798C-ADE1-4FAD-B30E-48F3462E77BF}" srcOrd="0" destOrd="0" presId="urn:microsoft.com/office/officeart/2008/layout/VerticalCurvedList"/>
    <dgm:cxn modelId="{D603B6D4-D599-483C-9461-0B405B7E1572}" srcId="{E5DFD9D3-4B5E-46F6-815D-CBEDB3489619}" destId="{EB7D05EE-39C6-427F-BC3C-EF0E9C792D9A}" srcOrd="5" destOrd="0" parTransId="{17454315-5447-4928-BD83-D6C9D729FCBF}" sibTransId="{EB5C4774-EB94-4F70-B3F6-122866206F40}"/>
    <dgm:cxn modelId="{B8E084A8-0504-4AD9-818B-96CD703CA3CD}" type="presOf" srcId="{03B7A95D-C911-42EA-8176-20F1D8C57FA6}" destId="{723D6834-400D-43A5-BC6E-3037F4D468A0}" srcOrd="0" destOrd="0" presId="urn:microsoft.com/office/officeart/2008/layout/VerticalCurvedList"/>
    <dgm:cxn modelId="{97D9327F-26F1-4D77-8E46-8E4D54C06EF9}" srcId="{E5DFD9D3-4B5E-46F6-815D-CBEDB3489619}" destId="{98A84DAF-A70D-460D-8507-28943C4200D2}" srcOrd="1" destOrd="0" parTransId="{8C99A59F-418A-4E33-A836-EEA13C165860}" sibTransId="{48E5DAB4-EDD9-49C0-A08E-ED0C7362A126}"/>
    <dgm:cxn modelId="{9FEB6F33-2C70-4FEF-82B8-41ABA8D7DEDE}" type="presOf" srcId="{E5DFD9D3-4B5E-46F6-815D-CBEDB3489619}" destId="{C019D9C2-4EFA-403C-AE31-CFE6940FAA58}" srcOrd="0" destOrd="0" presId="urn:microsoft.com/office/officeart/2008/layout/VerticalCurvedList"/>
    <dgm:cxn modelId="{80F1F062-3482-4D39-BC68-1FE17575467C}" srcId="{E5DFD9D3-4B5E-46F6-815D-CBEDB3489619}" destId="{DE47C0AC-D705-4DF9-8D65-F158695E22CF}" srcOrd="4" destOrd="0" parTransId="{2C663E00-B4E6-4D9A-A738-3417EAFF718B}" sibTransId="{859FDACE-9A22-4875-B3F5-02AABF285176}"/>
    <dgm:cxn modelId="{CA3F5871-602F-4FBD-B6BF-571A301A65DE}" type="presOf" srcId="{CB6334C5-E469-4408-9EFD-5095F2BE9136}" destId="{C950E05E-A089-4BCA-827F-900E538626D6}" srcOrd="0" destOrd="0" presId="urn:microsoft.com/office/officeart/2008/layout/VerticalCurvedList"/>
    <dgm:cxn modelId="{C7AA4943-08DB-4FEC-9894-8477C4421C0A}" type="presOf" srcId="{5AB91750-6607-44A2-B8DF-A12C91783FA6}" destId="{C72CED02-93C8-481D-A8BF-25FB070416D5}" srcOrd="0" destOrd="0" presId="urn:microsoft.com/office/officeart/2008/layout/VerticalCurvedList"/>
    <dgm:cxn modelId="{AC8D4E74-F958-43DA-A9B5-60355C2147DA}" type="presOf" srcId="{98A84DAF-A70D-460D-8507-28943C4200D2}" destId="{75F2FA1B-92EC-4ED8-91D5-76797471E852}" srcOrd="0" destOrd="0" presId="urn:microsoft.com/office/officeart/2008/layout/VerticalCurvedList"/>
    <dgm:cxn modelId="{82C32423-C339-4898-9D8B-DBF377F7426E}" srcId="{E5DFD9D3-4B5E-46F6-815D-CBEDB3489619}" destId="{854A645D-13C1-4306-8595-5A7C61DBAB76}" srcOrd="0" destOrd="0" parTransId="{741F2146-268F-4F79-B6B5-152EB32677D8}" sibTransId="{03B7A95D-C911-42EA-8176-20F1D8C57FA6}"/>
    <dgm:cxn modelId="{DBC4D666-5F23-4EB1-9E2C-08AE938B57DB}" type="presParOf" srcId="{C019D9C2-4EFA-403C-AE31-CFE6940FAA58}" destId="{A5F3E3C2-4E5E-4574-8BD5-635D2A99BCE5}" srcOrd="0" destOrd="0" presId="urn:microsoft.com/office/officeart/2008/layout/VerticalCurvedList"/>
    <dgm:cxn modelId="{480F1DE8-DE42-4D63-8342-28FDF2A6EC06}" type="presParOf" srcId="{A5F3E3C2-4E5E-4574-8BD5-635D2A99BCE5}" destId="{D43E8BE7-55B1-4909-BF52-059A5F03E1B6}" srcOrd="0" destOrd="0" presId="urn:microsoft.com/office/officeart/2008/layout/VerticalCurvedList"/>
    <dgm:cxn modelId="{32B847B6-A03B-4D21-87F4-B62EB0233F49}" type="presParOf" srcId="{D43E8BE7-55B1-4909-BF52-059A5F03E1B6}" destId="{79A1D93B-90F2-4557-8F57-BBF34650DB10}" srcOrd="0" destOrd="0" presId="urn:microsoft.com/office/officeart/2008/layout/VerticalCurvedList"/>
    <dgm:cxn modelId="{6A13914B-9E3E-43A1-9459-D577374252D5}" type="presParOf" srcId="{D43E8BE7-55B1-4909-BF52-059A5F03E1B6}" destId="{723D6834-400D-43A5-BC6E-3037F4D468A0}" srcOrd="1" destOrd="0" presId="urn:microsoft.com/office/officeart/2008/layout/VerticalCurvedList"/>
    <dgm:cxn modelId="{173A3F84-DECC-4220-8F76-03E0F099B116}" type="presParOf" srcId="{D43E8BE7-55B1-4909-BF52-059A5F03E1B6}" destId="{89A08640-77DE-4E68-A6C2-E4C188080C39}" srcOrd="2" destOrd="0" presId="urn:microsoft.com/office/officeart/2008/layout/VerticalCurvedList"/>
    <dgm:cxn modelId="{A7D70B68-213F-418A-BA7D-ABF4CE8A0462}" type="presParOf" srcId="{D43E8BE7-55B1-4909-BF52-059A5F03E1B6}" destId="{2E39BD4A-F289-469D-8169-B44A907A6626}" srcOrd="3" destOrd="0" presId="urn:microsoft.com/office/officeart/2008/layout/VerticalCurvedList"/>
    <dgm:cxn modelId="{86DBAD5A-65F5-4ACD-98C9-8369340D1E77}" type="presParOf" srcId="{A5F3E3C2-4E5E-4574-8BD5-635D2A99BCE5}" destId="{09C0B779-4F9E-4131-B480-B4E0F3A21C96}" srcOrd="1" destOrd="0" presId="urn:microsoft.com/office/officeart/2008/layout/VerticalCurvedList"/>
    <dgm:cxn modelId="{DBD02686-48B6-4AB0-916A-A9CF9DE9A53E}" type="presParOf" srcId="{A5F3E3C2-4E5E-4574-8BD5-635D2A99BCE5}" destId="{7F7E9F9D-D9B1-40D5-A4A3-7B2241B67FC6}" srcOrd="2" destOrd="0" presId="urn:microsoft.com/office/officeart/2008/layout/VerticalCurvedList"/>
    <dgm:cxn modelId="{6F6C29D2-BAF1-4368-911C-24C50AD6222C}" type="presParOf" srcId="{7F7E9F9D-D9B1-40D5-A4A3-7B2241B67FC6}" destId="{064532F2-4B02-4363-9DE3-3601C24A185E}" srcOrd="0" destOrd="0" presId="urn:microsoft.com/office/officeart/2008/layout/VerticalCurvedList"/>
    <dgm:cxn modelId="{08EA3891-0E6C-44E2-BEDE-BEF3E863DAE2}" type="presParOf" srcId="{A5F3E3C2-4E5E-4574-8BD5-635D2A99BCE5}" destId="{75F2FA1B-92EC-4ED8-91D5-76797471E852}" srcOrd="3" destOrd="0" presId="urn:microsoft.com/office/officeart/2008/layout/VerticalCurvedList"/>
    <dgm:cxn modelId="{4F158287-01A4-43DF-8DD1-B9AB04C5DF60}" type="presParOf" srcId="{A5F3E3C2-4E5E-4574-8BD5-635D2A99BCE5}" destId="{786DEAE0-91A6-4B14-8F60-64E79B007BBE}" srcOrd="4" destOrd="0" presId="urn:microsoft.com/office/officeart/2008/layout/VerticalCurvedList"/>
    <dgm:cxn modelId="{F88EC721-1BBA-4CF0-A362-D14CB578E13B}" type="presParOf" srcId="{786DEAE0-91A6-4B14-8F60-64E79B007BBE}" destId="{080E90F4-28FF-4568-AABD-C966AC58FB53}" srcOrd="0" destOrd="0" presId="urn:microsoft.com/office/officeart/2008/layout/VerticalCurvedList"/>
    <dgm:cxn modelId="{EE14A8DE-F763-412D-A3BC-8A68498A4663}" type="presParOf" srcId="{A5F3E3C2-4E5E-4574-8BD5-635D2A99BCE5}" destId="{C950E05E-A089-4BCA-827F-900E538626D6}" srcOrd="5" destOrd="0" presId="urn:microsoft.com/office/officeart/2008/layout/VerticalCurvedList"/>
    <dgm:cxn modelId="{E0E71451-C883-469D-8B86-799206EBBE49}" type="presParOf" srcId="{A5F3E3C2-4E5E-4574-8BD5-635D2A99BCE5}" destId="{E4C58A01-2E7C-4788-BA63-14CD3507C376}" srcOrd="6" destOrd="0" presId="urn:microsoft.com/office/officeart/2008/layout/VerticalCurvedList"/>
    <dgm:cxn modelId="{E3FC492C-08F5-46EA-8472-8B7B80267DAA}" type="presParOf" srcId="{E4C58A01-2E7C-4788-BA63-14CD3507C376}" destId="{B1013B5B-6071-42AB-91A9-B4862EB5787A}" srcOrd="0" destOrd="0" presId="urn:microsoft.com/office/officeart/2008/layout/VerticalCurvedList"/>
    <dgm:cxn modelId="{229B3D2A-1DA5-4AC5-BED8-1CB4326215EE}" type="presParOf" srcId="{A5F3E3C2-4E5E-4574-8BD5-635D2A99BCE5}" destId="{C72CED02-93C8-481D-A8BF-25FB070416D5}" srcOrd="7" destOrd="0" presId="urn:microsoft.com/office/officeart/2008/layout/VerticalCurvedList"/>
    <dgm:cxn modelId="{EAA3DA1C-4241-4D9C-AB68-7D8D97AC56CD}" type="presParOf" srcId="{A5F3E3C2-4E5E-4574-8BD5-635D2A99BCE5}" destId="{C5CF0EFA-E4B4-4AE9-9211-8B86724686B6}" srcOrd="8" destOrd="0" presId="urn:microsoft.com/office/officeart/2008/layout/VerticalCurvedList"/>
    <dgm:cxn modelId="{70A5115E-8C52-4A97-8086-CAEC64462264}" type="presParOf" srcId="{C5CF0EFA-E4B4-4AE9-9211-8B86724686B6}" destId="{6B4F1216-C5A2-4309-AD2D-DDF3A08906B7}" srcOrd="0" destOrd="0" presId="urn:microsoft.com/office/officeart/2008/layout/VerticalCurvedList"/>
    <dgm:cxn modelId="{859D2B19-DD83-4069-AA51-1198A608F0EB}" type="presParOf" srcId="{A5F3E3C2-4E5E-4574-8BD5-635D2A99BCE5}" destId="{244AA5F5-F76A-4E4C-BE1C-4B67EBEA125E}" srcOrd="9" destOrd="0" presId="urn:microsoft.com/office/officeart/2008/layout/VerticalCurvedList"/>
    <dgm:cxn modelId="{557A0DE4-0D24-4E74-8338-92D6CCE4FA1B}" type="presParOf" srcId="{A5F3E3C2-4E5E-4574-8BD5-635D2A99BCE5}" destId="{61FC38CA-5FEC-48CC-8FF6-7F2C7EE768F1}" srcOrd="10" destOrd="0" presId="urn:microsoft.com/office/officeart/2008/layout/VerticalCurvedList"/>
    <dgm:cxn modelId="{E1D634B8-C13B-4218-A88F-35A245DCFE06}" type="presParOf" srcId="{61FC38CA-5FEC-48CC-8FF6-7F2C7EE768F1}" destId="{DAF411F9-4D17-4C71-B4AD-A0376B6B24B9}" srcOrd="0" destOrd="0" presId="urn:microsoft.com/office/officeart/2008/layout/VerticalCurvedList"/>
    <dgm:cxn modelId="{874A6E35-DF94-4DF0-8C14-852BF44A2011}" type="presParOf" srcId="{A5F3E3C2-4E5E-4574-8BD5-635D2A99BCE5}" destId="{9957798C-ADE1-4FAD-B30E-48F3462E77BF}" srcOrd="11" destOrd="0" presId="urn:microsoft.com/office/officeart/2008/layout/VerticalCurvedList"/>
    <dgm:cxn modelId="{D2462047-0E32-4449-B42C-3997F8D09D30}" type="presParOf" srcId="{A5F3E3C2-4E5E-4574-8BD5-635D2A99BCE5}" destId="{C53354DC-C3F3-4153-935A-D17B67A4B6F0}" srcOrd="12" destOrd="0" presId="urn:microsoft.com/office/officeart/2008/layout/VerticalCurvedList"/>
    <dgm:cxn modelId="{E1E5EA97-C60C-4BCB-946B-E4452C4DC775}" type="presParOf" srcId="{C53354DC-C3F3-4153-935A-D17B67A4B6F0}" destId="{847AEC04-EED3-49D2-B999-C9165D5C1074}" srcOrd="0" destOrd="0" presId="urn:microsoft.com/office/officeart/2008/layout/VerticalCurv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880ED-462F-4BAD-B76D-A62AE588328E}">
      <dsp:nvSpPr>
        <dsp:cNvPr id="0" name=""/>
        <dsp:cNvSpPr/>
      </dsp:nvSpPr>
      <dsp:spPr>
        <a:xfrm>
          <a:off x="0" y="336933"/>
          <a:ext cx="7676732" cy="5040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930F0A-C6EC-4417-840C-3BD289135232}">
      <dsp:nvSpPr>
        <dsp:cNvPr id="0" name=""/>
        <dsp:cNvSpPr/>
      </dsp:nvSpPr>
      <dsp:spPr>
        <a:xfrm>
          <a:off x="383836" y="41733"/>
          <a:ext cx="5373712" cy="5904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Читательская грамотность</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412657" y="70554"/>
        <a:ext cx="5316070" cy="532758"/>
      </dsp:txXfrm>
    </dsp:sp>
    <dsp:sp modelId="{74553CC6-9C0C-4980-BB19-A5BE0941FC20}">
      <dsp:nvSpPr>
        <dsp:cNvPr id="0" name=""/>
        <dsp:cNvSpPr/>
      </dsp:nvSpPr>
      <dsp:spPr>
        <a:xfrm>
          <a:off x="0" y="1244133"/>
          <a:ext cx="7676732" cy="504000"/>
        </a:xfrm>
        <a:prstGeom prst="rect">
          <a:avLst/>
        </a:prstGeom>
        <a:solidFill>
          <a:schemeClr val="lt1">
            <a:alpha val="90000"/>
            <a:hueOff val="0"/>
            <a:satOff val="0"/>
            <a:lumOff val="0"/>
            <a:alphaOff val="0"/>
          </a:schemeClr>
        </a:solidFill>
        <a:ln w="12700" cap="flat" cmpd="sng" algn="ctr">
          <a:solidFill>
            <a:schemeClr val="accent3">
              <a:hueOff val="542120"/>
              <a:satOff val="20000"/>
              <a:lumOff val="-29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A18D08-F852-4A8A-AD4B-C164646F5F6B}">
      <dsp:nvSpPr>
        <dsp:cNvPr id="0" name=""/>
        <dsp:cNvSpPr/>
      </dsp:nvSpPr>
      <dsp:spPr>
        <a:xfrm>
          <a:off x="383836" y="948933"/>
          <a:ext cx="5373712" cy="590400"/>
        </a:xfrm>
        <a:prstGeom prst="roundRect">
          <a:avLst/>
        </a:prstGeom>
        <a:solidFill>
          <a:schemeClr val="accent3">
            <a:hueOff val="542120"/>
            <a:satOff val="20000"/>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Математическая грамотность</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412657" y="977754"/>
        <a:ext cx="5316070" cy="532758"/>
      </dsp:txXfrm>
    </dsp:sp>
    <dsp:sp modelId="{75A203F0-7FDF-4242-BF23-9942053785CC}">
      <dsp:nvSpPr>
        <dsp:cNvPr id="0" name=""/>
        <dsp:cNvSpPr/>
      </dsp:nvSpPr>
      <dsp:spPr>
        <a:xfrm>
          <a:off x="0" y="2151333"/>
          <a:ext cx="7676732" cy="504000"/>
        </a:xfrm>
        <a:prstGeom prst="rect">
          <a:avLst/>
        </a:prstGeom>
        <a:solidFill>
          <a:schemeClr val="lt1">
            <a:alpha val="90000"/>
            <a:hueOff val="0"/>
            <a:satOff val="0"/>
            <a:lumOff val="0"/>
            <a:alphaOff val="0"/>
          </a:schemeClr>
        </a:solidFill>
        <a:ln w="12700" cap="flat" cmpd="sng" algn="ctr">
          <a:solidFill>
            <a:schemeClr val="accent3">
              <a:hueOff val="1084240"/>
              <a:satOff val="40000"/>
              <a:lumOff val="-5882"/>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FFFF8C-E7AC-47D1-95CA-19B6BE085E5E}">
      <dsp:nvSpPr>
        <dsp:cNvPr id="0" name=""/>
        <dsp:cNvSpPr/>
      </dsp:nvSpPr>
      <dsp:spPr>
        <a:xfrm>
          <a:off x="383836" y="1856133"/>
          <a:ext cx="5373712" cy="590400"/>
        </a:xfrm>
        <a:prstGeom prst="roundRect">
          <a:avLst/>
        </a:prstGeom>
        <a:solidFill>
          <a:schemeClr val="accent3">
            <a:hueOff val="1084240"/>
            <a:satOff val="40000"/>
            <a:lumOff val="-5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Естественнонаучная грамотность</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412657" y="1884954"/>
        <a:ext cx="5316070" cy="532758"/>
      </dsp:txXfrm>
    </dsp:sp>
    <dsp:sp modelId="{793078F8-DF3B-423E-82E3-1915AC279EE3}">
      <dsp:nvSpPr>
        <dsp:cNvPr id="0" name=""/>
        <dsp:cNvSpPr/>
      </dsp:nvSpPr>
      <dsp:spPr>
        <a:xfrm>
          <a:off x="0" y="3058533"/>
          <a:ext cx="7676732" cy="504000"/>
        </a:xfrm>
        <a:prstGeom prst="rect">
          <a:avLst/>
        </a:prstGeom>
        <a:solidFill>
          <a:schemeClr val="lt1">
            <a:alpha val="90000"/>
            <a:hueOff val="0"/>
            <a:satOff val="0"/>
            <a:lumOff val="0"/>
            <a:alphaOff val="0"/>
          </a:schemeClr>
        </a:solidFill>
        <a:ln w="12700" cap="flat" cmpd="sng" algn="ctr">
          <a:solidFill>
            <a:schemeClr val="accent3">
              <a:hueOff val="1626359"/>
              <a:satOff val="60000"/>
              <a:lumOff val="-88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253F3C-85B7-4098-A1DD-5AF50EAABC1F}">
      <dsp:nvSpPr>
        <dsp:cNvPr id="0" name=""/>
        <dsp:cNvSpPr/>
      </dsp:nvSpPr>
      <dsp:spPr>
        <a:xfrm>
          <a:off x="383836" y="2763333"/>
          <a:ext cx="5373712" cy="590400"/>
        </a:xfrm>
        <a:prstGeom prst="roundRect">
          <a:avLst/>
        </a:prstGeom>
        <a:solidFill>
          <a:schemeClr val="accent3">
            <a:hueOff val="1626359"/>
            <a:satOff val="60000"/>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Финансовая грамотность</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412657" y="2792154"/>
        <a:ext cx="5316070" cy="532758"/>
      </dsp:txXfrm>
    </dsp:sp>
    <dsp:sp modelId="{4E7C202A-43BF-4BE0-AC15-762A7687C040}">
      <dsp:nvSpPr>
        <dsp:cNvPr id="0" name=""/>
        <dsp:cNvSpPr/>
      </dsp:nvSpPr>
      <dsp:spPr>
        <a:xfrm>
          <a:off x="0" y="3965733"/>
          <a:ext cx="7676732" cy="504000"/>
        </a:xfrm>
        <a:prstGeom prst="rect">
          <a:avLst/>
        </a:prstGeom>
        <a:solidFill>
          <a:schemeClr val="lt1">
            <a:alpha val="90000"/>
            <a:hueOff val="0"/>
            <a:satOff val="0"/>
            <a:lumOff val="0"/>
            <a:alphaOff val="0"/>
          </a:schemeClr>
        </a:solidFill>
        <a:ln w="12700" cap="flat" cmpd="sng" algn="ctr">
          <a:solidFill>
            <a:schemeClr val="accent3">
              <a:hueOff val="2168479"/>
              <a:satOff val="80000"/>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E7E32B0B-3401-4D58-9B25-B49B3D15642C}">
      <dsp:nvSpPr>
        <dsp:cNvPr id="0" name=""/>
        <dsp:cNvSpPr/>
      </dsp:nvSpPr>
      <dsp:spPr>
        <a:xfrm>
          <a:off x="351751" y="3654492"/>
          <a:ext cx="5373712" cy="590400"/>
        </a:xfrm>
        <a:prstGeom prst="roundRect">
          <a:avLst/>
        </a:prstGeom>
        <a:solidFill>
          <a:schemeClr val="accent3">
            <a:hueOff val="2168479"/>
            <a:satOff val="80000"/>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Глобальные компетенции</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380572" y="3683313"/>
        <a:ext cx="5316070" cy="532758"/>
      </dsp:txXfrm>
    </dsp:sp>
    <dsp:sp modelId="{A941134D-6D98-495A-B1E0-194853532E0A}">
      <dsp:nvSpPr>
        <dsp:cNvPr id="0" name=""/>
        <dsp:cNvSpPr/>
      </dsp:nvSpPr>
      <dsp:spPr>
        <a:xfrm>
          <a:off x="0" y="4872933"/>
          <a:ext cx="7676732" cy="504000"/>
        </a:xfrm>
        <a:prstGeom prst="rect">
          <a:avLst/>
        </a:prstGeom>
        <a:solidFill>
          <a:schemeClr val="lt1">
            <a:alpha val="90000"/>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13D3A5-89ED-4455-A25A-4D5F6C888D4E}">
      <dsp:nvSpPr>
        <dsp:cNvPr id="0" name=""/>
        <dsp:cNvSpPr/>
      </dsp:nvSpPr>
      <dsp:spPr>
        <a:xfrm>
          <a:off x="383836" y="4577733"/>
          <a:ext cx="5373712" cy="590400"/>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114" tIns="0" rIns="203114" bIns="0" numCol="1" spcCol="1270" anchor="ctr" anchorCtr="0">
          <a:noAutofit/>
        </a:bodyPr>
        <a:lstStyle/>
        <a:p>
          <a:pPr lvl="0" algn="l" defTabSz="1066800">
            <a:lnSpc>
              <a:spcPct val="90000"/>
            </a:lnSpc>
            <a:spcBef>
              <a:spcPct val="0"/>
            </a:spcBef>
            <a:spcAft>
              <a:spcPct val="35000"/>
            </a:spcAft>
          </a:pPr>
          <a:r>
            <a:rPr lang="ru-RU" sz="2400" kern="1200" dirty="0" smtClean="0">
              <a:solidFill>
                <a:schemeClr val="tx1"/>
              </a:solidFill>
              <a:latin typeface="Times New Roman" panose="02020603050405020304" pitchFamily="18" charset="0"/>
              <a:cs typeface="Times New Roman" panose="02020603050405020304" pitchFamily="18" charset="0"/>
            </a:rPr>
            <a:t>Креативное мышление</a:t>
          </a:r>
          <a:endParaRPr lang="ru-RU" sz="2400" kern="1200" dirty="0">
            <a:solidFill>
              <a:schemeClr val="tx1"/>
            </a:solidFill>
            <a:latin typeface="Times New Roman" panose="02020603050405020304" pitchFamily="18" charset="0"/>
            <a:cs typeface="Times New Roman" panose="02020603050405020304" pitchFamily="18" charset="0"/>
          </a:endParaRPr>
        </a:p>
      </dsp:txBody>
      <dsp:txXfrm>
        <a:off x="412657" y="4606554"/>
        <a:ext cx="5316070" cy="532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33B89-1246-4353-BC32-B64A42621715}">
      <dsp:nvSpPr>
        <dsp:cNvPr id="0" name=""/>
        <dsp:cNvSpPr/>
      </dsp:nvSpPr>
      <dsp:spPr>
        <a:xfrm>
          <a:off x="-7343793" y="-1123445"/>
          <a:ext cx="8747153" cy="8747153"/>
        </a:xfrm>
        <a:prstGeom prst="blockArc">
          <a:avLst>
            <a:gd name="adj1" fmla="val 18900000"/>
            <a:gd name="adj2" fmla="val 2700000"/>
            <a:gd name="adj3" fmla="val 247"/>
          </a:avLst>
        </a:pr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EE2605-25E0-49A5-A446-7880DD9E1DA3}">
      <dsp:nvSpPr>
        <dsp:cNvPr id="0" name=""/>
        <dsp:cNvSpPr/>
      </dsp:nvSpPr>
      <dsp:spPr>
        <a:xfrm>
          <a:off x="455993" y="295501"/>
          <a:ext cx="8378155" cy="59074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2000" kern="1200" dirty="0" smtClean="0">
              <a:solidFill>
                <a:schemeClr val="bg1"/>
              </a:solidFill>
              <a:latin typeface="Times New Roman" panose="02020603050405020304" pitchFamily="18" charset="0"/>
              <a:ea typeface="Times New Roman" panose="02020603050405020304" pitchFamily="18" charset="0"/>
            </a:rPr>
            <a:t>знания сведений, правил, принципов</a:t>
          </a:r>
          <a:endParaRPr lang="ru-RU" sz="2000" kern="1200" dirty="0">
            <a:solidFill>
              <a:schemeClr val="bg1"/>
            </a:solidFill>
          </a:endParaRPr>
        </a:p>
      </dsp:txBody>
      <dsp:txXfrm>
        <a:off x="455993" y="295501"/>
        <a:ext cx="8378155" cy="590743"/>
      </dsp:txXfrm>
    </dsp:sp>
    <dsp:sp modelId="{7F6292F2-7D76-415C-B9A8-CC2429749A77}">
      <dsp:nvSpPr>
        <dsp:cNvPr id="0" name=""/>
        <dsp:cNvSpPr/>
      </dsp:nvSpPr>
      <dsp:spPr>
        <a:xfrm>
          <a:off x="86778" y="221658"/>
          <a:ext cx="738429" cy="738429"/>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9DB2B5-B629-4101-AD8B-202A2BFF2AF0}">
      <dsp:nvSpPr>
        <dsp:cNvPr id="0" name=""/>
        <dsp:cNvSpPr/>
      </dsp:nvSpPr>
      <dsp:spPr>
        <a:xfrm>
          <a:off x="990965" y="1182137"/>
          <a:ext cx="7843183" cy="590743"/>
        </a:xfrm>
        <a:prstGeom prst="rect">
          <a:avLst/>
        </a:prstGeom>
        <a:solidFill>
          <a:schemeClr val="accent3">
            <a:hueOff val="451767"/>
            <a:satOff val="16667"/>
            <a:lumOff val="-2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усвоение общих понятий и умений, составляющих познавательную основу</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990965" y="1182137"/>
        <a:ext cx="7843183" cy="590743"/>
      </dsp:txXfrm>
    </dsp:sp>
    <dsp:sp modelId="{DC2890E4-E6E4-438B-914C-D4CD6C3CE7BC}">
      <dsp:nvSpPr>
        <dsp:cNvPr id="0" name=""/>
        <dsp:cNvSpPr/>
      </dsp:nvSpPr>
      <dsp:spPr>
        <a:xfrm>
          <a:off x="621750" y="1108294"/>
          <a:ext cx="738429" cy="738429"/>
        </a:xfrm>
        <a:prstGeom prst="ellipse">
          <a:avLst/>
        </a:prstGeom>
        <a:solidFill>
          <a:schemeClr val="lt1">
            <a:hueOff val="0"/>
            <a:satOff val="0"/>
            <a:lumOff val="0"/>
            <a:alphaOff val="0"/>
          </a:schemeClr>
        </a:solidFill>
        <a:ln w="12700" cap="flat" cmpd="sng" algn="ctr">
          <a:solidFill>
            <a:schemeClr val="accent3">
              <a:hueOff val="451767"/>
              <a:satOff val="16667"/>
              <a:lumOff val="-2451"/>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05F6BC-D11F-4653-BE34-00EA7B8D6FF5}">
      <dsp:nvSpPr>
        <dsp:cNvPr id="0" name=""/>
        <dsp:cNvSpPr/>
      </dsp:nvSpPr>
      <dsp:spPr>
        <a:xfrm>
          <a:off x="1284126" y="2068123"/>
          <a:ext cx="7550021" cy="590743"/>
        </a:xfrm>
        <a:prstGeom prst="rect">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решение практико-ориентированных задач в различных сферах жизнедеятельности</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1284126" y="2068123"/>
        <a:ext cx="7550021" cy="590743"/>
      </dsp:txXfrm>
    </dsp:sp>
    <dsp:sp modelId="{916A8905-0EC8-45B0-B973-CAECC074C602}">
      <dsp:nvSpPr>
        <dsp:cNvPr id="0" name=""/>
        <dsp:cNvSpPr/>
      </dsp:nvSpPr>
      <dsp:spPr>
        <a:xfrm>
          <a:off x="914912" y="1994280"/>
          <a:ext cx="738429" cy="738429"/>
        </a:xfrm>
        <a:prstGeom prst="ellipse">
          <a:avLst/>
        </a:prstGeom>
        <a:solidFill>
          <a:schemeClr val="lt1">
            <a:hueOff val="0"/>
            <a:satOff val="0"/>
            <a:lumOff val="0"/>
            <a:alphaOff val="0"/>
          </a:schemeClr>
        </a:solidFill>
        <a:ln w="12700" cap="flat" cmpd="sng" algn="ctr">
          <a:solidFill>
            <a:schemeClr val="accent3">
              <a:hueOff val="903533"/>
              <a:satOff val="33333"/>
              <a:lumOff val="-4902"/>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2BCF57-2B78-4EBA-8FF5-2563F8DDB345}">
      <dsp:nvSpPr>
        <dsp:cNvPr id="0" name=""/>
        <dsp:cNvSpPr/>
      </dsp:nvSpPr>
      <dsp:spPr>
        <a:xfrm>
          <a:off x="1377730" y="2954759"/>
          <a:ext cx="7456417" cy="590743"/>
        </a:xfrm>
        <a:prstGeom prst="rect">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умения адаптироваться к изменяющемуся миру</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1377730" y="2954759"/>
        <a:ext cx="7456417" cy="590743"/>
      </dsp:txXfrm>
    </dsp:sp>
    <dsp:sp modelId="{B15AD2F9-1D11-4522-84F3-3598097EC1A9}">
      <dsp:nvSpPr>
        <dsp:cNvPr id="0" name=""/>
        <dsp:cNvSpPr/>
      </dsp:nvSpPr>
      <dsp:spPr>
        <a:xfrm>
          <a:off x="1008515" y="2880916"/>
          <a:ext cx="738429" cy="738429"/>
        </a:xfrm>
        <a:prstGeom prst="ellipse">
          <a:avLst/>
        </a:prstGeom>
        <a:solidFill>
          <a:schemeClr val="lt1">
            <a:hueOff val="0"/>
            <a:satOff val="0"/>
            <a:lumOff val="0"/>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E2D9D8-30D8-40A8-A45C-380DB46B6885}">
      <dsp:nvSpPr>
        <dsp:cNvPr id="0" name=""/>
        <dsp:cNvSpPr/>
      </dsp:nvSpPr>
      <dsp:spPr>
        <a:xfrm>
          <a:off x="1284126" y="3841395"/>
          <a:ext cx="7550021" cy="590743"/>
        </a:xfrm>
        <a:prstGeom prst="rect">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решать конфликты, работать с информацией</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1284126" y="3841395"/>
        <a:ext cx="7550021" cy="590743"/>
      </dsp:txXfrm>
    </dsp:sp>
    <dsp:sp modelId="{4640BD05-BADD-498B-97AD-EBE38ABB2D4F}">
      <dsp:nvSpPr>
        <dsp:cNvPr id="0" name=""/>
        <dsp:cNvSpPr/>
      </dsp:nvSpPr>
      <dsp:spPr>
        <a:xfrm>
          <a:off x="914912" y="3767552"/>
          <a:ext cx="738429" cy="738429"/>
        </a:xfrm>
        <a:prstGeom prst="ellipse">
          <a:avLst/>
        </a:prstGeom>
        <a:solidFill>
          <a:schemeClr val="lt1">
            <a:hueOff val="0"/>
            <a:satOff val="0"/>
            <a:lumOff val="0"/>
            <a:alphaOff val="0"/>
          </a:schemeClr>
        </a:solidFill>
        <a:ln w="12700" cap="flat" cmpd="sng" algn="ctr">
          <a:solidFill>
            <a:schemeClr val="accent3">
              <a:hueOff val="1807066"/>
              <a:satOff val="66667"/>
              <a:lumOff val="-9804"/>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C4E1BA-E747-470C-90CB-C57EFF452EBD}">
      <dsp:nvSpPr>
        <dsp:cNvPr id="0" name=""/>
        <dsp:cNvSpPr/>
      </dsp:nvSpPr>
      <dsp:spPr>
        <a:xfrm>
          <a:off x="990965" y="4727381"/>
          <a:ext cx="7843183" cy="590743"/>
        </a:xfrm>
        <a:prstGeom prst="rect">
          <a:avLst/>
        </a:prstGeom>
        <a:solidFill>
          <a:schemeClr val="accent3">
            <a:hueOff val="2258833"/>
            <a:satOff val="83333"/>
            <a:lumOff val="-122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0800" rIns="50800" bIns="50800" numCol="1" spcCol="1270" anchor="ctr" anchorCtr="0">
          <a:noAutofit/>
        </a:bodyPr>
        <a:lstStyle/>
        <a:p>
          <a:pPr lvl="0" algn="l"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применять правила личной безопасности в жизни</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990965" y="4727381"/>
        <a:ext cx="7843183" cy="590743"/>
      </dsp:txXfrm>
    </dsp:sp>
    <dsp:sp modelId="{FA61415E-7985-4386-A6E5-508709709CCE}">
      <dsp:nvSpPr>
        <dsp:cNvPr id="0" name=""/>
        <dsp:cNvSpPr/>
      </dsp:nvSpPr>
      <dsp:spPr>
        <a:xfrm>
          <a:off x="621750" y="4653538"/>
          <a:ext cx="738429" cy="738429"/>
        </a:xfrm>
        <a:prstGeom prst="ellipse">
          <a:avLst/>
        </a:prstGeom>
        <a:solidFill>
          <a:schemeClr val="lt1">
            <a:hueOff val="0"/>
            <a:satOff val="0"/>
            <a:lumOff val="0"/>
            <a:alphaOff val="0"/>
          </a:schemeClr>
        </a:solidFill>
        <a:ln w="12700" cap="flat" cmpd="sng" algn="ctr">
          <a:solidFill>
            <a:schemeClr val="accent3">
              <a:hueOff val="2258833"/>
              <a:satOff val="83333"/>
              <a:lumOff val="-12255"/>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A672F9-AAA6-40FF-AB7F-76AB86343E7F}">
      <dsp:nvSpPr>
        <dsp:cNvPr id="0" name=""/>
        <dsp:cNvSpPr/>
      </dsp:nvSpPr>
      <dsp:spPr>
        <a:xfrm>
          <a:off x="455993" y="5614017"/>
          <a:ext cx="8378155" cy="590743"/>
        </a:xfrm>
        <a:prstGeom prst="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8903" tIns="55880" rIns="55880" bIns="55880" numCol="1" spcCol="1270" anchor="ctr" anchorCtr="0">
          <a:noAutofit/>
        </a:bodyPr>
        <a:lstStyle/>
        <a:p>
          <a:pPr lvl="0" algn="l" defTabSz="977900">
            <a:lnSpc>
              <a:spcPct val="90000"/>
            </a:lnSpc>
            <a:spcBef>
              <a:spcPct val="0"/>
            </a:spcBef>
            <a:spcAft>
              <a:spcPct val="35000"/>
            </a:spcAft>
          </a:pPr>
          <a:r>
            <a:rPr lang="ru-RU" sz="2200" kern="1200" dirty="0" smtClean="0">
              <a:solidFill>
                <a:schemeClr val="bg1"/>
              </a:solidFill>
              <a:latin typeface="Times New Roman" panose="02020603050405020304" pitchFamily="18" charset="0"/>
              <a:ea typeface="Times New Roman" panose="02020603050405020304" pitchFamily="18" charset="0"/>
            </a:rPr>
            <a:t> </a:t>
          </a:r>
          <a:r>
            <a:rPr lang="ru-RU" sz="2000" kern="1200" dirty="0" smtClean="0">
              <a:solidFill>
                <a:schemeClr val="bg1"/>
              </a:solidFill>
              <a:latin typeface="Times New Roman" panose="02020603050405020304" pitchFamily="18" charset="0"/>
              <a:ea typeface="Times New Roman" panose="02020603050405020304" pitchFamily="18" charset="0"/>
            </a:rPr>
            <a:t>повышать уровень образования на основе осознанного выбора</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a:off x="455993" y="5614017"/>
        <a:ext cx="8378155" cy="590743"/>
      </dsp:txXfrm>
    </dsp:sp>
    <dsp:sp modelId="{E1057ACB-B395-4C8F-8053-12BA180143AB}">
      <dsp:nvSpPr>
        <dsp:cNvPr id="0" name=""/>
        <dsp:cNvSpPr/>
      </dsp:nvSpPr>
      <dsp:spPr>
        <a:xfrm>
          <a:off x="86778" y="5540174"/>
          <a:ext cx="738429" cy="738429"/>
        </a:xfrm>
        <a:prstGeom prst="ellipse">
          <a:avLst/>
        </a:prstGeom>
        <a:solidFill>
          <a:schemeClr val="lt1">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3EF88-904D-49BB-A0C4-279D6E3163E4}">
      <dsp:nvSpPr>
        <dsp:cNvPr id="0" name=""/>
        <dsp:cNvSpPr/>
      </dsp:nvSpPr>
      <dsp:spPr>
        <a:xfrm rot="10800000">
          <a:off x="1579815" y="17728"/>
          <a:ext cx="5405120" cy="873502"/>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5190" tIns="76200" rIns="14224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понимание текста</a:t>
          </a:r>
          <a:r>
            <a:rPr lang="ru-RU" sz="2400" kern="1200" dirty="0" smtClean="0">
              <a:solidFill>
                <a:schemeClr val="bg1"/>
              </a:solidFill>
            </a:rPr>
            <a:t> </a:t>
          </a:r>
          <a:endParaRPr lang="ru-RU" sz="2400" kern="1200" dirty="0">
            <a:solidFill>
              <a:schemeClr val="bg1"/>
            </a:solidFill>
          </a:endParaRPr>
        </a:p>
      </dsp:txBody>
      <dsp:txXfrm rot="10800000">
        <a:off x="1798190" y="17728"/>
        <a:ext cx="5186745" cy="873502"/>
      </dsp:txXfrm>
    </dsp:sp>
    <dsp:sp modelId="{F25B9E90-BCB6-4F51-BE5E-880B805FAD7B}">
      <dsp:nvSpPr>
        <dsp:cNvPr id="0" name=""/>
        <dsp:cNvSpPr/>
      </dsp:nvSpPr>
      <dsp:spPr>
        <a:xfrm>
          <a:off x="1143064" y="4084"/>
          <a:ext cx="873502" cy="873502"/>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B362C2-B2EC-434E-A598-0C9C291EAFD1}">
      <dsp:nvSpPr>
        <dsp:cNvPr id="0" name=""/>
        <dsp:cNvSpPr/>
      </dsp:nvSpPr>
      <dsp:spPr>
        <a:xfrm rot="10800000">
          <a:off x="1579815" y="1138333"/>
          <a:ext cx="5405120" cy="873502"/>
        </a:xfrm>
        <a:prstGeom prst="homePlate">
          <a:avLst/>
        </a:prstGeom>
        <a:solidFill>
          <a:schemeClr val="accent3">
            <a:hueOff val="677650"/>
            <a:satOff val="25000"/>
            <a:lumOff val="-36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5190" tIns="76200" rIns="14224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умение обобщать полученную информацию</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rot="10800000">
        <a:off x="1798190" y="1138333"/>
        <a:ext cx="5186745" cy="873502"/>
      </dsp:txXfrm>
    </dsp:sp>
    <dsp:sp modelId="{CC1779C2-1670-4AD6-9DD4-C94170A74C2B}">
      <dsp:nvSpPr>
        <dsp:cNvPr id="0" name=""/>
        <dsp:cNvSpPr/>
      </dsp:nvSpPr>
      <dsp:spPr>
        <a:xfrm>
          <a:off x="1143064" y="1138333"/>
          <a:ext cx="873502" cy="873502"/>
        </a:xfrm>
        <a:prstGeom prst="ellipse">
          <a:avLst/>
        </a:prstGeom>
        <a:solidFill>
          <a:schemeClr val="accent3">
            <a:tint val="50000"/>
            <a:hueOff val="518559"/>
            <a:satOff val="25000"/>
            <a:lumOff val="4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CD3DA5-4767-4DA7-8DAE-DF4A070E61AE}">
      <dsp:nvSpPr>
        <dsp:cNvPr id="0" name=""/>
        <dsp:cNvSpPr/>
      </dsp:nvSpPr>
      <dsp:spPr>
        <a:xfrm rot="10800000">
          <a:off x="1579815" y="2272582"/>
          <a:ext cx="5405120" cy="873502"/>
        </a:xfrm>
        <a:prstGeom prst="homePlate">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5190" tIns="76200" rIns="14224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умение выделять важное для решения задачи</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rot="10800000">
        <a:off x="1798190" y="2272582"/>
        <a:ext cx="5186745" cy="873502"/>
      </dsp:txXfrm>
    </dsp:sp>
    <dsp:sp modelId="{EA9077D2-6828-4B07-8336-60870236C632}">
      <dsp:nvSpPr>
        <dsp:cNvPr id="0" name=""/>
        <dsp:cNvSpPr/>
      </dsp:nvSpPr>
      <dsp:spPr>
        <a:xfrm>
          <a:off x="1143064" y="2272582"/>
          <a:ext cx="873502" cy="873502"/>
        </a:xfrm>
        <a:prstGeom prst="ellipse">
          <a:avLst/>
        </a:prstGeom>
        <a:solidFill>
          <a:schemeClr val="accent3">
            <a:tint val="50000"/>
            <a:hueOff val="1037118"/>
            <a:satOff val="50000"/>
            <a:lumOff val="99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82AF4D-74B5-443E-A663-B91031768EC5}">
      <dsp:nvSpPr>
        <dsp:cNvPr id="0" name=""/>
        <dsp:cNvSpPr/>
      </dsp:nvSpPr>
      <dsp:spPr>
        <a:xfrm rot="10800000">
          <a:off x="1579815" y="3406831"/>
          <a:ext cx="5405120" cy="873502"/>
        </a:xfrm>
        <a:prstGeom prst="homePlate">
          <a:avLst/>
        </a:prstGeom>
        <a:solidFill>
          <a:schemeClr val="accent3">
            <a:hueOff val="2032949"/>
            <a:satOff val="75000"/>
            <a:lumOff val="-110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5190" tIns="76200" rIns="14224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умение перевести информацию в необходимый формат</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rot="10800000">
        <a:off x="1798190" y="3406831"/>
        <a:ext cx="5186745" cy="873502"/>
      </dsp:txXfrm>
    </dsp:sp>
    <dsp:sp modelId="{59B3F4B4-9051-4097-B091-72C6A39D1EDF}">
      <dsp:nvSpPr>
        <dsp:cNvPr id="0" name=""/>
        <dsp:cNvSpPr/>
      </dsp:nvSpPr>
      <dsp:spPr>
        <a:xfrm>
          <a:off x="1143064" y="3406831"/>
          <a:ext cx="873502" cy="873502"/>
        </a:xfrm>
        <a:prstGeom prst="ellipse">
          <a:avLst/>
        </a:prstGeom>
        <a:solidFill>
          <a:schemeClr val="accent3">
            <a:tint val="50000"/>
            <a:hueOff val="1555677"/>
            <a:satOff val="75000"/>
            <a:lumOff val="14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D9ABAD-946F-48A3-B1E5-754DA4A9C7AC}">
      <dsp:nvSpPr>
        <dsp:cNvPr id="0" name=""/>
        <dsp:cNvSpPr/>
      </dsp:nvSpPr>
      <dsp:spPr>
        <a:xfrm rot="10800000">
          <a:off x="1579815" y="4541080"/>
          <a:ext cx="5405120" cy="873502"/>
        </a:xfrm>
        <a:prstGeom prst="homePlate">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5190" tIns="76200" rIns="14224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anose="02020603050405020304" pitchFamily="18" charset="0"/>
              <a:ea typeface="Times New Roman" panose="02020603050405020304" pitchFamily="18" charset="0"/>
            </a:rPr>
            <a:t>умение осуществить синтез новой информации из имеющейся</a:t>
          </a:r>
          <a:endParaRPr lang="ru-RU" sz="2000" kern="1200" dirty="0">
            <a:solidFill>
              <a:schemeClr val="bg1"/>
            </a:solidFill>
            <a:latin typeface="Times New Roman" panose="02020603050405020304" pitchFamily="18" charset="0"/>
            <a:ea typeface="Times New Roman" panose="02020603050405020304" pitchFamily="18" charset="0"/>
          </a:endParaRPr>
        </a:p>
      </dsp:txBody>
      <dsp:txXfrm rot="10800000">
        <a:off x="1798190" y="4541080"/>
        <a:ext cx="5186745" cy="873502"/>
      </dsp:txXfrm>
    </dsp:sp>
    <dsp:sp modelId="{CAF8EE1C-D344-4879-903C-CB5E4EDD72C7}">
      <dsp:nvSpPr>
        <dsp:cNvPr id="0" name=""/>
        <dsp:cNvSpPr/>
      </dsp:nvSpPr>
      <dsp:spPr>
        <a:xfrm>
          <a:off x="1143064" y="4541080"/>
          <a:ext cx="873502" cy="873502"/>
        </a:xfrm>
        <a:prstGeom prst="ellipse">
          <a:avLst/>
        </a:prstGeom>
        <a:solidFill>
          <a:schemeClr val="accent3">
            <a:tint val="50000"/>
            <a:hueOff val="2074236"/>
            <a:satOff val="100000"/>
            <a:lumOff val="19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D6834-400D-43A5-BC6E-3037F4D468A0}">
      <dsp:nvSpPr>
        <dsp:cNvPr id="0" name=""/>
        <dsp:cNvSpPr/>
      </dsp:nvSpPr>
      <dsp:spPr>
        <a:xfrm>
          <a:off x="-5841116" y="-893951"/>
          <a:ext cx="6953901" cy="6953901"/>
        </a:xfrm>
        <a:prstGeom prst="blockArc">
          <a:avLst>
            <a:gd name="adj1" fmla="val 18900000"/>
            <a:gd name="adj2" fmla="val 2700000"/>
            <a:gd name="adj3" fmla="val 311"/>
          </a:avLst>
        </a:pr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C0B779-4F9E-4131-B480-B4E0F3A21C96}">
      <dsp:nvSpPr>
        <dsp:cNvPr id="0" name=""/>
        <dsp:cNvSpPr/>
      </dsp:nvSpPr>
      <dsp:spPr>
        <a:xfrm>
          <a:off x="486369" y="322771"/>
          <a:ext cx="6921529" cy="64595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2728" tIns="58420" rIns="58420" bIns="58420" numCol="1" spcCol="1270" anchor="ctr" anchorCtr="0">
          <a:noAutofit/>
        </a:bodyPr>
        <a:lstStyle/>
        <a:p>
          <a:pPr lvl="0" algn="l" defTabSz="1022350">
            <a:lnSpc>
              <a:spcPct val="90000"/>
            </a:lnSpc>
            <a:spcBef>
              <a:spcPct val="0"/>
            </a:spcBef>
            <a:spcAft>
              <a:spcPct val="35000"/>
            </a:spcAft>
          </a:pPr>
          <a:r>
            <a:rPr lang="ru-RU" sz="2300" kern="1200" dirty="0" smtClean="0">
              <a:latin typeface="Times New Roman" panose="02020603050405020304" pitchFamily="18" charset="0"/>
              <a:cs typeface="Times New Roman" panose="02020603050405020304" pitchFamily="18" charset="0"/>
            </a:rPr>
            <a:t>Метод кейсов (</a:t>
          </a:r>
          <a:r>
            <a:rPr lang="ru-RU" sz="2300" kern="1200" dirty="0" err="1" smtClean="0">
              <a:latin typeface="Times New Roman" panose="02020603050405020304" pitchFamily="18" charset="0"/>
              <a:cs typeface="Times New Roman" panose="02020603050405020304" pitchFamily="18" charset="0"/>
            </a:rPr>
            <a:t>Case-study</a:t>
          </a:r>
          <a:r>
            <a:rPr lang="ru-RU" sz="2300" kern="1200" dirty="0" smtClean="0">
              <a:latin typeface="Times New Roman" panose="02020603050405020304" pitchFamily="18" charset="0"/>
              <a:cs typeface="Times New Roman" panose="02020603050405020304" pitchFamily="18" charset="0"/>
            </a:rPr>
            <a:t>)</a:t>
          </a:r>
          <a:endParaRPr lang="ru-RU" sz="2300" kern="1200" dirty="0">
            <a:latin typeface="Times New Roman" panose="02020603050405020304" pitchFamily="18" charset="0"/>
            <a:cs typeface="Times New Roman" panose="02020603050405020304" pitchFamily="18" charset="0"/>
          </a:endParaRPr>
        </a:p>
      </dsp:txBody>
      <dsp:txXfrm>
        <a:off x="486369" y="322771"/>
        <a:ext cx="6921529" cy="645956"/>
      </dsp:txXfrm>
    </dsp:sp>
    <dsp:sp modelId="{064532F2-4B02-4363-9DE3-3601C24A185E}">
      <dsp:nvSpPr>
        <dsp:cNvPr id="0" name=""/>
        <dsp:cNvSpPr/>
      </dsp:nvSpPr>
      <dsp:spPr>
        <a:xfrm>
          <a:off x="82646" y="242027"/>
          <a:ext cx="807445" cy="807445"/>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5F2FA1B-92EC-4ED8-91D5-76797471E852}">
      <dsp:nvSpPr>
        <dsp:cNvPr id="0" name=""/>
        <dsp:cNvSpPr/>
      </dsp:nvSpPr>
      <dsp:spPr>
        <a:xfrm>
          <a:off x="949242" y="1291396"/>
          <a:ext cx="6458655" cy="645956"/>
        </a:xfrm>
        <a:prstGeom prst="rect">
          <a:avLst/>
        </a:prstGeom>
        <a:solidFill>
          <a:schemeClr val="accent3">
            <a:hueOff val="677650"/>
            <a:satOff val="25000"/>
            <a:lumOff val="-36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2728" tIns="58420" rIns="58420" bIns="58420" numCol="1" spcCol="1270" anchor="ctr" anchorCtr="0">
          <a:noAutofit/>
        </a:bodyPr>
        <a:lstStyle/>
        <a:p>
          <a:pPr lvl="0" algn="l" defTabSz="1022350">
            <a:lnSpc>
              <a:spcPct val="90000"/>
            </a:lnSpc>
            <a:spcBef>
              <a:spcPct val="0"/>
            </a:spcBef>
            <a:spcAft>
              <a:spcPct val="35000"/>
            </a:spcAft>
          </a:pPr>
          <a:r>
            <a:rPr lang="ru-RU" sz="2300" kern="1200" dirty="0" smtClean="0">
              <a:latin typeface="Times New Roman" panose="02020603050405020304" pitchFamily="18" charset="0"/>
              <a:cs typeface="Times New Roman" panose="02020603050405020304" pitchFamily="18" charset="0"/>
            </a:rPr>
            <a:t>Метод «</a:t>
          </a:r>
          <a:r>
            <a:rPr lang="ru-RU" sz="2300" kern="1200" dirty="0" err="1" smtClean="0">
              <a:latin typeface="Times New Roman" panose="02020603050405020304" pitchFamily="18" charset="0"/>
              <a:cs typeface="Times New Roman" panose="02020603050405020304" pitchFamily="18" charset="0"/>
            </a:rPr>
            <a:t>пазла</a:t>
          </a:r>
          <a:r>
            <a:rPr lang="ru-RU" sz="2300" kern="1200" dirty="0" smtClean="0">
              <a:latin typeface="Times New Roman" panose="02020603050405020304" pitchFamily="18" charset="0"/>
              <a:cs typeface="Times New Roman" panose="02020603050405020304" pitchFamily="18" charset="0"/>
            </a:rPr>
            <a:t> / пилы» (</a:t>
          </a:r>
          <a:r>
            <a:rPr lang="ru-RU" sz="2300" kern="1200" dirty="0" err="1" smtClean="0">
              <a:latin typeface="Times New Roman" panose="02020603050405020304" pitchFamily="18" charset="0"/>
              <a:cs typeface="Times New Roman" panose="02020603050405020304" pitchFamily="18" charset="0"/>
            </a:rPr>
            <a:t>Jigsaw</a:t>
          </a:r>
          <a:r>
            <a:rPr lang="ru-RU" sz="2300" kern="1200" dirty="0" smtClean="0">
              <a:latin typeface="Times New Roman" panose="02020603050405020304" pitchFamily="18" charset="0"/>
              <a:cs typeface="Times New Roman" panose="02020603050405020304" pitchFamily="18" charset="0"/>
            </a:rPr>
            <a:t>) </a:t>
          </a:r>
          <a:endParaRPr lang="ru-RU" sz="2300" kern="1200" dirty="0">
            <a:latin typeface="Times New Roman" panose="02020603050405020304" pitchFamily="18" charset="0"/>
            <a:cs typeface="Times New Roman" panose="02020603050405020304" pitchFamily="18" charset="0"/>
          </a:endParaRPr>
        </a:p>
      </dsp:txBody>
      <dsp:txXfrm>
        <a:off x="949242" y="1291396"/>
        <a:ext cx="6458655" cy="645956"/>
      </dsp:txXfrm>
    </dsp:sp>
    <dsp:sp modelId="{080E90F4-28FF-4568-AABD-C966AC58FB53}">
      <dsp:nvSpPr>
        <dsp:cNvPr id="0" name=""/>
        <dsp:cNvSpPr/>
      </dsp:nvSpPr>
      <dsp:spPr>
        <a:xfrm>
          <a:off x="545520" y="1210651"/>
          <a:ext cx="807445" cy="807445"/>
        </a:xfrm>
        <a:prstGeom prst="ellipse">
          <a:avLst/>
        </a:prstGeom>
        <a:solidFill>
          <a:schemeClr val="lt1">
            <a:hueOff val="0"/>
            <a:satOff val="0"/>
            <a:lumOff val="0"/>
            <a:alphaOff val="0"/>
          </a:schemeClr>
        </a:solidFill>
        <a:ln w="12700" cap="flat" cmpd="sng" algn="ctr">
          <a:solidFill>
            <a:schemeClr val="accent3">
              <a:hueOff val="677650"/>
              <a:satOff val="25000"/>
              <a:lumOff val="-367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50E05E-A089-4BCA-827F-900E538626D6}">
      <dsp:nvSpPr>
        <dsp:cNvPr id="0" name=""/>
        <dsp:cNvSpPr/>
      </dsp:nvSpPr>
      <dsp:spPr>
        <a:xfrm>
          <a:off x="1091307" y="2260020"/>
          <a:ext cx="6316590" cy="645956"/>
        </a:xfrm>
        <a:prstGeom prst="rect">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2728" tIns="58420" rIns="58420" bIns="58420" numCol="1" spcCol="1270" anchor="ctr" anchorCtr="0">
          <a:noAutofit/>
        </a:bodyPr>
        <a:lstStyle/>
        <a:p>
          <a:pPr lvl="0" algn="l" defTabSz="1022350">
            <a:lnSpc>
              <a:spcPct val="90000"/>
            </a:lnSpc>
            <a:spcBef>
              <a:spcPct val="0"/>
            </a:spcBef>
            <a:spcAft>
              <a:spcPct val="35000"/>
            </a:spcAft>
          </a:pPr>
          <a:r>
            <a:rPr lang="ru-RU" sz="2300" kern="1200" dirty="0" smtClean="0">
              <a:latin typeface="Times New Roman" panose="02020603050405020304" pitchFamily="18" charset="0"/>
              <a:cs typeface="Times New Roman" panose="02020603050405020304" pitchFamily="18" charset="0"/>
            </a:rPr>
            <a:t>Метод «Ко-оп </a:t>
          </a:r>
          <a:r>
            <a:rPr lang="ru-RU" sz="2300" kern="1200" dirty="0" err="1" smtClean="0">
              <a:latin typeface="Times New Roman" panose="02020603050405020304" pitchFamily="18" charset="0"/>
              <a:cs typeface="Times New Roman" panose="02020603050405020304" pitchFamily="18" charset="0"/>
            </a:rPr>
            <a:t>Ко-оп</a:t>
          </a:r>
          <a:r>
            <a:rPr lang="ru-RU" sz="2300" kern="1200" dirty="0" smtClean="0">
              <a:latin typeface="Times New Roman" panose="02020603050405020304" pitchFamily="18" charset="0"/>
              <a:cs typeface="Times New Roman" panose="02020603050405020304" pitchFamily="18" charset="0"/>
            </a:rPr>
            <a:t>» («</a:t>
          </a:r>
          <a:r>
            <a:rPr lang="ru-RU" sz="2300" kern="1200" dirty="0" err="1" smtClean="0">
              <a:latin typeface="Times New Roman" panose="02020603050405020304" pitchFamily="18" charset="0"/>
              <a:cs typeface="Times New Roman" panose="02020603050405020304" pitchFamily="18" charset="0"/>
            </a:rPr>
            <a:t>Co-op</a:t>
          </a:r>
          <a:r>
            <a:rPr lang="ru-RU" sz="2300" kern="1200" dirty="0" smtClean="0">
              <a:latin typeface="Times New Roman" panose="02020603050405020304" pitchFamily="18" charset="0"/>
              <a:cs typeface="Times New Roman" panose="02020603050405020304" pitchFamily="18" charset="0"/>
            </a:rPr>
            <a:t> </a:t>
          </a:r>
          <a:r>
            <a:rPr lang="ru-RU" sz="2300" kern="1200" dirty="0" err="1" smtClean="0">
              <a:latin typeface="Times New Roman" panose="02020603050405020304" pitchFamily="18" charset="0"/>
              <a:cs typeface="Times New Roman" panose="02020603050405020304" pitchFamily="18" charset="0"/>
            </a:rPr>
            <a:t>Co-op</a:t>
          </a:r>
          <a:r>
            <a:rPr lang="ru-RU" sz="2300" kern="1200" dirty="0" smtClean="0">
              <a:latin typeface="Times New Roman" panose="02020603050405020304" pitchFamily="18" charset="0"/>
              <a:cs typeface="Times New Roman" panose="02020603050405020304" pitchFamily="18" charset="0"/>
            </a:rPr>
            <a:t>») </a:t>
          </a:r>
          <a:endParaRPr lang="ru-RU" sz="2300" kern="1200" dirty="0">
            <a:latin typeface="Times New Roman" panose="02020603050405020304" pitchFamily="18" charset="0"/>
            <a:cs typeface="Times New Roman" panose="02020603050405020304" pitchFamily="18" charset="0"/>
          </a:endParaRPr>
        </a:p>
      </dsp:txBody>
      <dsp:txXfrm>
        <a:off x="1091307" y="2260020"/>
        <a:ext cx="6316590" cy="645956"/>
      </dsp:txXfrm>
    </dsp:sp>
    <dsp:sp modelId="{B1013B5B-6071-42AB-91A9-B4862EB5787A}">
      <dsp:nvSpPr>
        <dsp:cNvPr id="0" name=""/>
        <dsp:cNvSpPr/>
      </dsp:nvSpPr>
      <dsp:spPr>
        <a:xfrm>
          <a:off x="687585" y="2179276"/>
          <a:ext cx="807445" cy="807445"/>
        </a:xfrm>
        <a:prstGeom prst="ellipse">
          <a:avLst/>
        </a:prstGeom>
        <a:solidFill>
          <a:schemeClr val="lt1">
            <a:hueOff val="0"/>
            <a:satOff val="0"/>
            <a:lumOff val="0"/>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2CED02-93C8-481D-A8BF-25FB070416D5}">
      <dsp:nvSpPr>
        <dsp:cNvPr id="0" name=""/>
        <dsp:cNvSpPr/>
      </dsp:nvSpPr>
      <dsp:spPr>
        <a:xfrm>
          <a:off x="949242" y="3228645"/>
          <a:ext cx="6458655" cy="645956"/>
        </a:xfrm>
        <a:prstGeom prst="rect">
          <a:avLst/>
        </a:prstGeom>
        <a:solidFill>
          <a:schemeClr val="accent3">
            <a:hueOff val="2032949"/>
            <a:satOff val="75000"/>
            <a:lumOff val="-110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2728" tIns="58420" rIns="58420" bIns="58420" numCol="1" spcCol="1270" anchor="ctr" anchorCtr="0">
          <a:noAutofit/>
        </a:bodyPr>
        <a:lstStyle/>
        <a:p>
          <a:pPr lvl="0" algn="l" defTabSz="1022350">
            <a:lnSpc>
              <a:spcPct val="90000"/>
            </a:lnSpc>
            <a:spcBef>
              <a:spcPct val="0"/>
            </a:spcBef>
            <a:spcAft>
              <a:spcPct val="35000"/>
            </a:spcAft>
          </a:pPr>
          <a:r>
            <a:rPr lang="ru-RU" sz="2300" kern="1200" dirty="0" smtClean="0">
              <a:latin typeface="Times New Roman" panose="02020603050405020304" pitchFamily="18" charset="0"/>
              <a:cs typeface="Times New Roman" panose="02020603050405020304" pitchFamily="18" charset="0"/>
            </a:rPr>
            <a:t>Метод «Учимся вместе» («</a:t>
          </a:r>
          <a:r>
            <a:rPr lang="ru-RU" sz="2300" kern="1200" dirty="0" err="1" smtClean="0">
              <a:latin typeface="Times New Roman" panose="02020603050405020304" pitchFamily="18" charset="0"/>
              <a:cs typeface="Times New Roman" panose="02020603050405020304" pitchFamily="18" charset="0"/>
            </a:rPr>
            <a:t>Learning</a:t>
          </a:r>
          <a:r>
            <a:rPr lang="ru-RU" sz="2300" kern="1200" dirty="0" smtClean="0">
              <a:latin typeface="Times New Roman" panose="02020603050405020304" pitchFamily="18" charset="0"/>
              <a:cs typeface="Times New Roman" panose="02020603050405020304" pitchFamily="18" charset="0"/>
            </a:rPr>
            <a:t> </a:t>
          </a:r>
          <a:r>
            <a:rPr lang="ru-RU" sz="2300" kern="1200" dirty="0" err="1" smtClean="0">
              <a:latin typeface="Times New Roman" panose="02020603050405020304" pitchFamily="18" charset="0"/>
              <a:cs typeface="Times New Roman" panose="02020603050405020304" pitchFamily="18" charset="0"/>
            </a:rPr>
            <a:t>Together</a:t>
          </a:r>
          <a:r>
            <a:rPr lang="ru-RU" sz="2300" kern="1200" dirty="0" smtClean="0">
              <a:latin typeface="Times New Roman" panose="02020603050405020304" pitchFamily="18" charset="0"/>
              <a:cs typeface="Times New Roman" panose="02020603050405020304" pitchFamily="18" charset="0"/>
            </a:rPr>
            <a:t>») </a:t>
          </a:r>
          <a:endParaRPr lang="ru-RU" sz="2300" kern="1200" dirty="0">
            <a:latin typeface="Times New Roman" panose="02020603050405020304" pitchFamily="18" charset="0"/>
            <a:cs typeface="Times New Roman" panose="02020603050405020304" pitchFamily="18" charset="0"/>
          </a:endParaRPr>
        </a:p>
      </dsp:txBody>
      <dsp:txXfrm>
        <a:off x="949242" y="3228645"/>
        <a:ext cx="6458655" cy="645956"/>
      </dsp:txXfrm>
    </dsp:sp>
    <dsp:sp modelId="{6B4F1216-C5A2-4309-AD2D-DDF3A08906B7}">
      <dsp:nvSpPr>
        <dsp:cNvPr id="0" name=""/>
        <dsp:cNvSpPr/>
      </dsp:nvSpPr>
      <dsp:spPr>
        <a:xfrm>
          <a:off x="545520" y="3147900"/>
          <a:ext cx="807445" cy="807445"/>
        </a:xfrm>
        <a:prstGeom prst="ellipse">
          <a:avLst/>
        </a:prstGeom>
        <a:solidFill>
          <a:schemeClr val="lt1">
            <a:hueOff val="0"/>
            <a:satOff val="0"/>
            <a:lumOff val="0"/>
            <a:alphaOff val="0"/>
          </a:schemeClr>
        </a:solidFill>
        <a:ln w="12700" cap="flat" cmpd="sng" algn="ctr">
          <a:solidFill>
            <a:schemeClr val="accent3">
              <a:hueOff val="2032949"/>
              <a:satOff val="75000"/>
              <a:lumOff val="-11029"/>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4AA5F5-F76A-4E4C-BE1C-4B67EBEA125E}">
      <dsp:nvSpPr>
        <dsp:cNvPr id="0" name=""/>
        <dsp:cNvSpPr/>
      </dsp:nvSpPr>
      <dsp:spPr>
        <a:xfrm>
          <a:off x="486369" y="4197270"/>
          <a:ext cx="6921529" cy="645956"/>
        </a:xfrm>
        <a:prstGeom prst="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2728" tIns="58420" rIns="58420" bIns="58420" numCol="1" spcCol="1270" anchor="ctr" anchorCtr="0">
          <a:noAutofit/>
        </a:bodyPr>
        <a:lstStyle/>
        <a:p>
          <a:pPr lvl="0" algn="l" defTabSz="1022350">
            <a:lnSpc>
              <a:spcPct val="90000"/>
            </a:lnSpc>
            <a:spcBef>
              <a:spcPct val="0"/>
            </a:spcBef>
            <a:spcAft>
              <a:spcPct val="35000"/>
            </a:spcAft>
          </a:pPr>
          <a:r>
            <a:rPr lang="ru-RU" sz="2300" kern="1200" dirty="0" smtClean="0">
              <a:latin typeface="Times New Roman" panose="02020603050405020304" pitchFamily="18" charset="0"/>
              <a:cs typeface="Times New Roman" panose="02020603050405020304" pitchFamily="18" charset="0"/>
            </a:rPr>
            <a:t>Метод мозгового штурма («</a:t>
          </a:r>
          <a:r>
            <a:rPr lang="ru-RU" sz="2300" kern="1200" dirty="0" err="1" smtClean="0">
              <a:latin typeface="Times New Roman" panose="02020603050405020304" pitchFamily="18" charset="0"/>
              <a:cs typeface="Times New Roman" panose="02020603050405020304" pitchFamily="18" charset="0"/>
            </a:rPr>
            <a:t>Brainstorming</a:t>
          </a:r>
          <a:r>
            <a:rPr lang="ru-RU" sz="2300" kern="1200" dirty="0" smtClean="0">
              <a:latin typeface="Times New Roman" panose="02020603050405020304" pitchFamily="18" charset="0"/>
              <a:cs typeface="Times New Roman" panose="02020603050405020304" pitchFamily="18" charset="0"/>
            </a:rPr>
            <a:t>»)</a:t>
          </a:r>
          <a:endParaRPr lang="ru-RU" sz="2300" kern="1200" dirty="0">
            <a:latin typeface="Times New Roman" panose="02020603050405020304" pitchFamily="18" charset="0"/>
            <a:cs typeface="Times New Roman" panose="02020603050405020304" pitchFamily="18" charset="0"/>
          </a:endParaRPr>
        </a:p>
      </dsp:txBody>
      <dsp:txXfrm>
        <a:off x="486369" y="4197270"/>
        <a:ext cx="6921529" cy="645956"/>
      </dsp:txXfrm>
    </dsp:sp>
    <dsp:sp modelId="{DAF411F9-4D17-4C71-B4AD-A0376B6B24B9}">
      <dsp:nvSpPr>
        <dsp:cNvPr id="0" name=""/>
        <dsp:cNvSpPr/>
      </dsp:nvSpPr>
      <dsp:spPr>
        <a:xfrm>
          <a:off x="82646" y="4116525"/>
          <a:ext cx="807445" cy="807445"/>
        </a:xfrm>
        <a:prstGeom prst="ellipse">
          <a:avLst/>
        </a:prstGeom>
        <a:solidFill>
          <a:schemeClr val="lt1">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D5CB5-C4F8-4D96-B59E-BDA37FD6190A}" type="datetimeFigureOut">
              <a:rPr lang="ru-RU" smtClean="0"/>
              <a:pPr/>
              <a:t>22.01.2024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F69B1B-E44D-423C-99A9-5D1D16781334}" type="slidenum">
              <a:rPr lang="ru-RU" smtClean="0"/>
              <a:pPr/>
              <a:t>‹#›</a:t>
            </a:fld>
            <a:endParaRPr lang="ru-RU"/>
          </a:p>
        </p:txBody>
      </p:sp>
    </p:spTree>
    <p:extLst>
      <p:ext uri="{BB962C8B-B14F-4D97-AF65-F5344CB8AC3E}">
        <p14:creationId xmlns:p14="http://schemas.microsoft.com/office/powerpoint/2010/main" xmlns="" val="3844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7F69B1B-E44D-423C-99A9-5D1D16781334}" type="slidenum">
              <a:rPr lang="ru-RU" smtClean="0"/>
              <a:pPr/>
              <a:t>2</a:t>
            </a:fld>
            <a:endParaRPr lang="ru-RU"/>
          </a:p>
        </p:txBody>
      </p:sp>
    </p:spTree>
    <p:extLst>
      <p:ext uri="{BB962C8B-B14F-4D97-AF65-F5344CB8AC3E}">
        <p14:creationId xmlns:p14="http://schemas.microsoft.com/office/powerpoint/2010/main" xmlns="" val="1518480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3349650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3482950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2181310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1732592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3169591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3849164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2900959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1105107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60535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1317178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964ADFC-B7CD-4A8F-9D31-70EC0BF620E3}" type="datetimeFigureOut">
              <a:rPr lang="ru-RU" smtClean="0"/>
              <a:pPr/>
              <a:t>22.01.2024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4238614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64ADFC-B7CD-4A8F-9D31-70EC0BF620E3}" type="datetimeFigureOut">
              <a:rPr lang="ru-RU" smtClean="0"/>
              <a:pPr/>
              <a:t>22.01.2024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62CE9-B00D-4CA9-A55F-B3D8EF436ABE}" type="slidenum">
              <a:rPr lang="ru-RU" smtClean="0"/>
              <a:pPr/>
              <a:t>‹#›</a:t>
            </a:fld>
            <a:endParaRPr lang="ru-RU"/>
          </a:p>
        </p:txBody>
      </p:sp>
    </p:spTree>
    <p:extLst>
      <p:ext uri="{BB962C8B-B14F-4D97-AF65-F5344CB8AC3E}">
        <p14:creationId xmlns:p14="http://schemas.microsoft.com/office/powerpoint/2010/main" xmlns="" val="22598185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5.jpeg"/><Relationship Id="rId7" Type="http://schemas.openxmlformats.org/officeDocument/2006/relationships/diagramLayout" Target="../diagrams/layout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Data" Target="../diagrams/data5.xml"/><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diagramColors" Target="../diagrams/colors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fincult.info/article/moy-pervyy-finansovyy-plan-kak-podrostku-nakopit-na-mechtu/"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3.gif"/><Relationship Id="rId4" Type="http://schemas.openxmlformats.org/officeDocument/2006/relationships/image" Target="../media/image42.jpeg"/></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Data" Target="../diagrams/data13.xml"/><Relationship Id="rId7" Type="http://schemas.openxmlformats.org/officeDocument/2006/relationships/diagramData" Target="../diagrams/data14.xml"/><Relationship Id="rId12" Type="http://schemas.microsoft.com/office/2007/relationships/diagramDrawing" Target="../diagrams/drawing1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3.xml"/><Relationship Id="rId11" Type="http://schemas.microsoft.com/office/2007/relationships/diagramDrawing" Target="../diagrams/drawing12.xml"/><Relationship Id="rId5" Type="http://schemas.openxmlformats.org/officeDocument/2006/relationships/diagramQuickStyle" Target="../diagrams/quickStyle13.xml"/><Relationship Id="rId10" Type="http://schemas.openxmlformats.org/officeDocument/2006/relationships/diagramColors" Target="../diagrams/colors14.xml"/><Relationship Id="rId4" Type="http://schemas.openxmlformats.org/officeDocument/2006/relationships/diagramLayout" Target="../diagrams/layout13.xml"/><Relationship Id="rId9" Type="http://schemas.openxmlformats.org/officeDocument/2006/relationships/diagramQuickStyle" Target="../diagrams/quickStyle14.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5.jpeg"/><Relationship Id="rId7" Type="http://schemas.openxmlformats.org/officeDocument/2006/relationships/diagramLayout" Target="../diagrams/layout4.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Data" Target="../diagrams/data4.xml"/><Relationship Id="rId5" Type="http://schemas.openxmlformats.org/officeDocument/2006/relationships/image" Target="../media/image7.jpeg"/><Relationship Id="rId10" Type="http://schemas.microsoft.com/office/2007/relationships/diagramDrawing" Target="../diagrams/drawing4.xml"/><Relationship Id="rId4" Type="http://schemas.openxmlformats.org/officeDocument/2006/relationships/image" Target="../media/image6.jpeg"/><Relationship Id="rId9" Type="http://schemas.openxmlformats.org/officeDocument/2006/relationships/diagramColors" Target="../diagrams/colors4.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4288120" y="2305320"/>
            <a:ext cx="7560859" cy="3046988"/>
          </a:xfrm>
          <a:prstGeom prst="rect">
            <a:avLst/>
          </a:prstGeom>
        </p:spPr>
        <p:txBody>
          <a:bodyPr wrap="square">
            <a:spAutoFit/>
          </a:bodyPr>
          <a:lstStyle/>
          <a:p>
            <a:pPr algn="ctr">
              <a:lnSpc>
                <a:spcPct val="150000"/>
              </a:lnSpc>
              <a:spcAft>
                <a:spcPts val="0"/>
              </a:spcAft>
            </a:pPr>
            <a:r>
              <a:rPr lang="ru-RU" sz="3200" b="1" dirty="0" smtClean="0">
                <a:solidFill>
                  <a:srgbClr val="FF0000"/>
                </a:solidFill>
                <a:effectLst/>
                <a:latin typeface="Times New Roman" panose="02020603050405020304" pitchFamily="18" charset="0"/>
                <a:ea typeface="Times New Roman" panose="02020603050405020304" pitchFamily="18" charset="0"/>
              </a:rPr>
              <a:t>Педагогические технологии, позволяющие формировать функциональную грамотность школьников</a:t>
            </a:r>
            <a:endParaRPr lang="ru-RU" sz="1600" dirty="0">
              <a:solidFill>
                <a:srgbClr val="FF0000"/>
              </a:solidFill>
              <a:effectLst/>
              <a:latin typeface="Times New Roman" panose="02020603050405020304" pitchFamily="18" charset="0"/>
              <a:ea typeface="Times New Roman" panose="02020603050405020304" pitchFamily="18" charset="0"/>
            </a:endParaRPr>
          </a:p>
        </p:txBody>
      </p:sp>
      <p:pic>
        <p:nvPicPr>
          <p:cNvPr id="5" name="Рисунок 4"/>
          <p:cNvPicPr>
            <a:picLocks noChangeAspect="1"/>
          </p:cNvPicPr>
          <p:nvPr/>
        </p:nvPicPr>
        <p:blipFill rotWithShape="1">
          <a:blip r:embed="rId3" cstate="email"/>
          <a:srcRect/>
          <a:stretch/>
        </p:blipFill>
        <p:spPr>
          <a:xfrm>
            <a:off x="538628" y="1741911"/>
            <a:ext cx="4219074" cy="4039019"/>
          </a:xfrm>
          <a:prstGeom prst="rect">
            <a:avLst/>
          </a:prstGeom>
        </p:spPr>
      </p:pic>
      <p:sp>
        <p:nvSpPr>
          <p:cNvPr id="6" name="TextBox 5"/>
          <p:cNvSpPr txBox="1"/>
          <p:nvPr/>
        </p:nvSpPr>
        <p:spPr>
          <a:xfrm>
            <a:off x="1743150" y="463361"/>
            <a:ext cx="8461612" cy="923330"/>
          </a:xfrm>
          <a:prstGeom prst="rect">
            <a:avLst/>
          </a:prstGeom>
          <a:noFill/>
        </p:spPr>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Муниципальное общеобразовательное учреждение </a:t>
            </a:r>
          </a:p>
          <a:p>
            <a:pPr algn="ctr"/>
            <a:r>
              <a:rPr lang="ru-RU" b="1" dirty="0" smtClean="0">
                <a:solidFill>
                  <a:srgbClr val="FF0000"/>
                </a:solidFill>
                <a:latin typeface="Times New Roman" panose="02020603050405020304" pitchFamily="18" charset="0"/>
                <a:cs typeface="Times New Roman" panose="02020603050405020304" pitchFamily="18" charset="0"/>
              </a:rPr>
              <a:t>«</a:t>
            </a:r>
            <a:r>
              <a:rPr lang="ru-RU" b="1" dirty="0" err="1" smtClean="0">
                <a:solidFill>
                  <a:srgbClr val="FF0000"/>
                </a:solidFill>
                <a:latin typeface="Times New Roman" panose="02020603050405020304" pitchFamily="18" charset="0"/>
                <a:cs typeface="Times New Roman" panose="02020603050405020304" pitchFamily="18" charset="0"/>
              </a:rPr>
              <a:t>Вохомская</a:t>
            </a:r>
            <a:r>
              <a:rPr lang="ru-RU" b="1" dirty="0" smtClean="0">
                <a:solidFill>
                  <a:srgbClr val="FF0000"/>
                </a:solidFill>
                <a:latin typeface="Times New Roman" panose="02020603050405020304" pitchFamily="18" charset="0"/>
                <a:cs typeface="Times New Roman" panose="02020603050405020304" pitchFamily="18" charset="0"/>
              </a:rPr>
              <a:t> средняя общеобразовательная школа»</a:t>
            </a:r>
          </a:p>
          <a:p>
            <a:pPr algn="ctr"/>
            <a:r>
              <a:rPr lang="ru-RU" b="1" dirty="0" smtClean="0">
                <a:solidFill>
                  <a:srgbClr val="FF0000"/>
                </a:solidFill>
                <a:latin typeface="Times New Roman" panose="02020603050405020304" pitchFamily="18" charset="0"/>
                <a:cs typeface="Times New Roman" panose="02020603050405020304" pitchFamily="18" charset="0"/>
              </a:rPr>
              <a:t> </a:t>
            </a:r>
            <a:r>
              <a:rPr lang="ru-RU" b="1" dirty="0" err="1" smtClean="0">
                <a:solidFill>
                  <a:srgbClr val="FF0000"/>
                </a:solidFill>
                <a:latin typeface="Times New Roman" panose="02020603050405020304" pitchFamily="18" charset="0"/>
                <a:cs typeface="Times New Roman" panose="02020603050405020304" pitchFamily="18" charset="0"/>
              </a:rPr>
              <a:t>Вохомского</a:t>
            </a:r>
            <a:r>
              <a:rPr lang="ru-RU" b="1" dirty="0" smtClean="0">
                <a:solidFill>
                  <a:srgbClr val="FF0000"/>
                </a:solidFill>
                <a:latin typeface="Times New Roman" panose="02020603050405020304" pitchFamily="18" charset="0"/>
                <a:cs typeface="Times New Roman" panose="02020603050405020304" pitchFamily="18" charset="0"/>
              </a:rPr>
              <a:t> муниципального района Костромской области</a:t>
            </a:r>
            <a:endParaRPr lang="ru-RU"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20548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cstate="email"/>
          <a:stretch>
            <a:fillRect/>
          </a:stretch>
        </p:blipFill>
        <p:spPr>
          <a:xfrm>
            <a:off x="7897823" y="5174348"/>
            <a:ext cx="2722226" cy="1531252"/>
          </a:xfrm>
          <a:prstGeom prst="rect">
            <a:avLst/>
          </a:prstGeom>
        </p:spPr>
      </p:pic>
      <p:pic>
        <p:nvPicPr>
          <p:cNvPr id="9" name="Picture 2" descr="https://avatanplus.com/files/resources/original/5730bf04f1244154966a2b7c.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332588" y="214531"/>
            <a:ext cx="4341125" cy="461665"/>
          </a:xfrm>
          <a:prstGeom prst="rect">
            <a:avLst/>
          </a:prstGeom>
        </p:spPr>
        <p:txBody>
          <a:bodyPr wrap="none">
            <a:spAutoFit/>
          </a:bodyPr>
          <a:lstStyle/>
          <a:p>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пазла</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 </a:t>
            </a: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пилы» (</a:t>
            </a:r>
            <a:r>
              <a:rPr lang="ru-RU" sz="2400" b="1" i="1" dirty="0" err="1"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Jigsaw</a:t>
            </a:r>
            <a:r>
              <a:rPr lang="ru-RU" dirty="0" smtClean="0">
                <a:solidFill>
                  <a:srgbClr val="FF0000"/>
                </a:solidFill>
                <a:latin typeface="Times New Roman" panose="02020603050405020304" pitchFamily="18" charset="0"/>
                <a:ea typeface="Times New Roman" panose="02020603050405020304" pitchFamily="18" charset="0"/>
              </a:rPr>
              <a:t>)</a:t>
            </a:r>
            <a:endParaRPr lang="ru-RU" dirty="0">
              <a:solidFill>
                <a:srgbClr val="FF0000"/>
              </a:solidFill>
            </a:endParaRPr>
          </a:p>
        </p:txBody>
      </p:sp>
      <p:sp>
        <p:nvSpPr>
          <p:cNvPr id="4" name="Прямоугольник 3"/>
          <p:cNvSpPr/>
          <p:nvPr/>
        </p:nvSpPr>
        <p:spPr>
          <a:xfrm>
            <a:off x="330547" y="792548"/>
            <a:ext cx="5570907" cy="2031325"/>
          </a:xfrm>
          <a:prstGeom prst="rect">
            <a:avLst/>
          </a:prstGeom>
          <a:solidFill>
            <a:schemeClr val="accent6">
              <a:lumMod val="20000"/>
              <a:lumOff val="80000"/>
            </a:schemeClr>
          </a:solidFill>
          <a:ln>
            <a:solidFill>
              <a:schemeClr val="accent5">
                <a:lumMod val="60000"/>
                <a:lumOff val="40000"/>
              </a:schemeClr>
            </a:solidFill>
          </a:ln>
        </p:spPr>
        <p:txBody>
          <a:bodyPr wrap="square">
            <a:spAutoFit/>
          </a:bodyPr>
          <a:lstStyle/>
          <a:p>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Представьте, что у вас во время путешествия по стране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Морфемика</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есть двусторонняя лупа. С одной стороны вы видите не дом, а домище; не хвост, а …; не нос, а …; не волка, а …</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Запишите новые слова. Выделите суффиксы. Что общего у новых слов? Какое значение они имеют? Сделайте вывод.</a:t>
            </a:r>
            <a:endParaRPr lang="ru-RU" dirty="0"/>
          </a:p>
        </p:txBody>
      </p:sp>
      <p:sp>
        <p:nvSpPr>
          <p:cNvPr id="5" name="Прямоугольник 4"/>
          <p:cNvSpPr/>
          <p:nvPr/>
        </p:nvSpPr>
        <p:spPr>
          <a:xfrm>
            <a:off x="363213" y="2940225"/>
            <a:ext cx="5570907" cy="1754326"/>
          </a:xfrm>
          <a:prstGeom prst="rect">
            <a:avLst/>
          </a:prstGeom>
          <a:solidFill>
            <a:schemeClr val="accent2">
              <a:lumMod val="20000"/>
              <a:lumOff val="80000"/>
            </a:schemeClr>
          </a:solidFill>
          <a:ln>
            <a:solidFill>
              <a:srgbClr val="FF0000"/>
            </a:solidFill>
          </a:ln>
        </p:spPr>
        <p:txBody>
          <a:bodyPr wrap="square">
            <a:spAutoFit/>
          </a:bodyPr>
          <a:lstStyle/>
          <a:p>
            <a:pPr algn="just">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Продолжите предложение:  В Рязани живет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рязанец</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 Москве  живет …, в Сибири живет …, в России живет …, в Петербурге живет …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ец</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ич</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-як,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анин</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янин</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Назовите суффиксы в словах, выделите их. Какое значение они имеют? Сделайте вывод.</a:t>
            </a:r>
          </a:p>
        </p:txBody>
      </p:sp>
      <p:sp>
        <p:nvSpPr>
          <p:cNvPr id="6" name="Прямоугольник 5"/>
          <p:cNvSpPr/>
          <p:nvPr/>
        </p:nvSpPr>
        <p:spPr>
          <a:xfrm>
            <a:off x="363213" y="4827815"/>
            <a:ext cx="5570907" cy="1754326"/>
          </a:xfrm>
          <a:prstGeom prst="rect">
            <a:avLst/>
          </a:prstGeom>
          <a:solidFill>
            <a:schemeClr val="accent2">
              <a:lumMod val="40000"/>
              <a:lumOff val="60000"/>
            </a:schemeClr>
          </a:solidFill>
          <a:ln>
            <a:solidFill>
              <a:srgbClr val="FF0000"/>
            </a:solidFill>
          </a:ln>
        </p:spPr>
        <p:txBody>
          <a:bodyPr wrap="square">
            <a:spAutoFit/>
          </a:bodyPr>
          <a:lstStyle/>
          <a:p>
            <a:pPr algn="just">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Образуйте от данных ниже слов однокоренные слова  при помощи суффиксов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ик</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ек</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ок</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Стол, дом, нос, палец, орех, кусок, ветер.</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Меняется ли значение слова с добавлением суффикса? Для чего он служит? Какую роль выполняет суффикс? Какое значение имею новые слова? Сделайте вывод.</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6231999" y="2869330"/>
            <a:ext cx="5570907" cy="2308324"/>
          </a:xfrm>
          <a:prstGeom prst="rect">
            <a:avLst/>
          </a:prstGeom>
          <a:solidFill>
            <a:schemeClr val="accent6">
              <a:lumMod val="60000"/>
              <a:lumOff val="40000"/>
            </a:schemeClr>
          </a:solidFill>
          <a:ln>
            <a:solidFill>
              <a:schemeClr val="accent6">
                <a:lumMod val="75000"/>
              </a:schemeClr>
            </a:solidFill>
          </a:ln>
        </p:spPr>
        <p:txBody>
          <a:bodyPr wrap="square">
            <a:spAutoFit/>
          </a:bodyPr>
          <a:lstStyle/>
          <a:p>
            <a:pPr algn="just">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городе Суффикс живут два вида людей,   одни с рождения получили имена: Сашенька, Оленька,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Ромочка</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Вовочка,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Юленька</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Анечка, Любонька, а другие – Витька, Васька, Машка.</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 вы думаете, отразилось ли их поведение на имени? Как? Как образованы имена людей? Какое значение имеют образовательные морфемы? Сделайте вывод.</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6231999" y="405962"/>
            <a:ext cx="5570907" cy="2308324"/>
          </a:xfrm>
          <a:prstGeom prst="rect">
            <a:avLst/>
          </a:prstGeom>
          <a:solidFill>
            <a:srgbClr val="FFC000"/>
          </a:solidFill>
          <a:ln>
            <a:solidFill>
              <a:srgbClr val="FFFF00"/>
            </a:solidFill>
          </a:ln>
        </p:spPr>
        <p:txBody>
          <a:bodyPr wrap="square">
            <a:spAutoFit/>
          </a:bodyPr>
          <a:lstStyle/>
          <a:p>
            <a:pPr algn="just">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город Суффикс пришла весна! Звери стали  выводить своих детенышей на прогулку.</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Медведица вывела своего … За мышкой бежит … А за кошкой прыгает …</a:t>
            </a:r>
            <a:b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Вставьте пропущенные слова. Что общего имеют вставленные в текст слова? Каким способом они образованы? Какой оттенок значения придает общая морфема? Докажите это.</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7316509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472967" y="686515"/>
            <a:ext cx="6766224" cy="6232475"/>
          </a:xfrm>
          <a:prstGeom prst="rect">
            <a:avLst/>
          </a:prstGeom>
        </p:spPr>
        <p:txBody>
          <a:bodyPr wrap="square">
            <a:spAutoFit/>
          </a:bodyPr>
          <a:lstStyle/>
          <a:p>
            <a:pPr algn="ctr">
              <a:lnSpc>
                <a:spcPct val="150000"/>
              </a:lnSpc>
              <a:spcAft>
                <a:spcPts val="0"/>
              </a:spcAft>
            </a:pPr>
            <a:r>
              <a:rPr lang="ru-RU"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Заросший пруд</a:t>
            </a:r>
            <a:r>
              <a:rPr lang="ru-RU"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Проблемы экологии заметны не только на глобальном уровне, мы можем наблюдать их в повседневной жизни. Загрязнение природных водоемов удобрениями, а также бытовыми стоками с моющими средствами приводит к тому, что пруды зарастают тиной. Это происходит из – за увеличения массы фитопланктона, содержащего </a:t>
            </a:r>
            <a:r>
              <a:rPr lang="ru-RU"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цианобактерии</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которые называют также </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сине-зелёными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водорослями. Они не пропускают солнечные лучи, разлагаются, поглощая из воды кислород и выделяя токсичные вещества, опасные для других живых организмов. Увеличение количества </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сине-зелёных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водорослей в пруду может быть связано с попаданием вводу фосфатов. Фосфор – один из важнейших элементов питания, он влияет на количество микроорганизмов в водоеме.</a:t>
            </a:r>
          </a:p>
          <a:p>
            <a:pPr algn="just">
              <a:lnSpc>
                <a:spcPct val="150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rotWithShape="1">
          <a:blip r:embed="rId3" cstate="email"/>
          <a:srcRect/>
          <a:stretch/>
        </p:blipFill>
        <p:spPr>
          <a:xfrm>
            <a:off x="7729539" y="317183"/>
            <a:ext cx="3903718" cy="1848501"/>
          </a:xfrm>
          <a:prstGeom prst="rect">
            <a:avLst/>
          </a:prstGeom>
          <a:ln>
            <a:solidFill>
              <a:schemeClr val="accent5">
                <a:lumMod val="60000"/>
                <a:lumOff val="40000"/>
              </a:schemeClr>
            </a:solidFill>
          </a:ln>
        </p:spPr>
      </p:pic>
      <p:pic>
        <p:nvPicPr>
          <p:cNvPr id="9" name="Рисунок 8"/>
          <p:cNvPicPr/>
          <p:nvPr/>
        </p:nvPicPr>
        <p:blipFill>
          <a:blip r:embed="rId4">
            <a:extLst>
              <a:ext uri="{28A0092B-C50C-407E-A947-70E740481C1C}">
                <a14:useLocalDpi xmlns:a14="http://schemas.microsoft.com/office/drawing/2010/main" xmlns="" val="0"/>
              </a:ext>
            </a:extLst>
          </a:blip>
          <a:srcRect/>
          <a:stretch>
            <a:fillRect/>
          </a:stretch>
        </p:blipFill>
        <p:spPr bwMode="auto">
          <a:xfrm>
            <a:off x="7729540" y="2985044"/>
            <a:ext cx="3903718" cy="3326019"/>
          </a:xfrm>
          <a:prstGeom prst="rect">
            <a:avLst/>
          </a:prstGeom>
          <a:noFill/>
          <a:ln>
            <a:solidFill>
              <a:schemeClr val="accent1"/>
            </a:solidFill>
          </a:ln>
        </p:spPr>
      </p:pic>
      <p:sp>
        <p:nvSpPr>
          <p:cNvPr id="7" name="Прямоугольник 6"/>
          <p:cNvSpPr/>
          <p:nvPr/>
        </p:nvSpPr>
        <p:spPr>
          <a:xfrm>
            <a:off x="781241" y="317183"/>
            <a:ext cx="5610960" cy="461665"/>
          </a:xfrm>
          <a:prstGeom prst="rect">
            <a:avLst/>
          </a:prstGeom>
        </p:spPr>
        <p:txBody>
          <a:bodyPr wrap="none">
            <a:spAutoFit/>
          </a:bodyPr>
          <a:lstStyle/>
          <a:p>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«Ко-оп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Ко-оп</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Co-opCo-op</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8" name="Рисунок 7"/>
          <p:cNvPicPr>
            <a:picLocks noChangeAspect="1"/>
          </p:cNvPicPr>
          <p:nvPr/>
        </p:nvPicPr>
        <p:blipFill rotWithShape="1">
          <a:blip r:embed="rId5" cstate="email"/>
          <a:srcRect/>
          <a:stretch/>
        </p:blipFill>
        <p:spPr>
          <a:xfrm>
            <a:off x="8357937" y="2256189"/>
            <a:ext cx="3015916" cy="461886"/>
          </a:xfrm>
          <a:prstGeom prst="rect">
            <a:avLst/>
          </a:prstGeom>
          <a:ln>
            <a:solidFill>
              <a:schemeClr val="accent5">
                <a:lumMod val="60000"/>
                <a:lumOff val="40000"/>
              </a:schemeClr>
            </a:solidFill>
          </a:ln>
        </p:spPr>
      </p:pic>
    </p:spTree>
    <p:extLst>
      <p:ext uri="{BB962C8B-B14F-4D97-AF65-F5344CB8AC3E}">
        <p14:creationId xmlns:p14="http://schemas.microsoft.com/office/powerpoint/2010/main" xmlns="" val="28518796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457201" y="401319"/>
            <a:ext cx="8013032" cy="7201972"/>
          </a:xfrm>
          <a:prstGeom prst="rect">
            <a:avLst/>
          </a:prstGeom>
        </p:spPr>
        <p:txBody>
          <a:bodyPr wrap="square">
            <a:spAutoFit/>
          </a:bodyPr>
          <a:lstStyle/>
          <a:p>
            <a:pPr algn="just">
              <a:spcAft>
                <a:spcPts val="0"/>
              </a:spcAft>
            </a:pPr>
            <a:r>
              <a:rPr lang="ru-RU" sz="12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Задание </a:t>
            </a:r>
            <a:r>
              <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a:t>
            </a: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Почему происходит замедление роста количества </a:t>
            </a: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сине-зелёных </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водорослей, после того как содержание фосфора в воде достигает 15 мг/м3?</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endPar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Задание 2.</a:t>
            </a:r>
            <a:endParaRPr lang="ru-RU" sz="12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Основываясь на этой схеме, выберите из списка, какие явления можно будет наблюдать в пруду, если сточные и грунтовые воды из поселка, расположенного на берегу, начнут  попадать в </a:t>
            </a: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воду?</a:t>
            </a: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Выберите </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верные ответы.</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Увеличится количество видов водных растений (продуцентов).</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Увеличится видовое разнообразие животных – потребителей (</a:t>
            </a:r>
            <a:r>
              <a:rPr lang="ru-RU"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консументов</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Увеличится количество организмов – разрушителей (</a:t>
            </a:r>
            <a:r>
              <a:rPr lang="ru-RU"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редуцентов</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Уменьшится видовое разнообразие животных – потребителей (</a:t>
            </a:r>
            <a:r>
              <a:rPr lang="ru-RU"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консументов</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 Уменьшится количество видов водных растений.</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 Все живые организмы в пруду погибнут.</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endPar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Задание 3.</a:t>
            </a:r>
            <a:endParaRPr lang="ru-RU" sz="1200"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Существуют различные способы защиты водоемов от загрязнения фосфатами.</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Какие </a:t>
            </a:r>
            <a:r>
              <a:rPr lang="ru-RU"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из способов защиты пруда рядом с поселком смогут реально помочь в сохранении  его экосистеме</a:t>
            </a: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a:spcAft>
                <a:spcPts val="0"/>
              </a:spcAft>
            </a:pPr>
            <a:endPar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Задание 4.</a:t>
            </a: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Какой результат реакции можно наблюдать в пробирке с водой из пруда, если в ней   содержатся фосфат – ионы? Выберите один ответ.</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Изменение температуры раствора.</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Образование осадка желтого цвета.</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Изменение раствора в синий цвет.</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Выделение газа с резким запахом.</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endPar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ru-RU" sz="1200"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Задание 5.</a:t>
            </a: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 время эксперимента, описанного выше, использовались две пробирки: в одну налили «зацветшую» воду из пруда, в другую – дистиллированную воду.</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обе пробирки добавили реагент для определения фосфат – ионов.</a:t>
            </a:r>
            <a:endParaRPr lang="ru-RU" sz="1050" dirty="0" smtClean="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 какой целью в эксперименте использовалась вторая пробирка, с дистиллированной   водой?</a:t>
            </a:r>
            <a:endParaRPr lang="en-US"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ru-RU" sz="12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ru-RU" sz="1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endParaRPr lang="ru-RU" sz="1400" i="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rotWithShape="1">
          <a:blip r:embed="rId3" cstate="email"/>
          <a:srcRect/>
          <a:stretch/>
        </p:blipFill>
        <p:spPr>
          <a:xfrm>
            <a:off x="8614611" y="689452"/>
            <a:ext cx="3015915" cy="1428106"/>
          </a:xfrm>
          <a:prstGeom prst="rect">
            <a:avLst/>
          </a:prstGeom>
          <a:ln>
            <a:solidFill>
              <a:schemeClr val="accent5">
                <a:lumMod val="60000"/>
                <a:lumOff val="40000"/>
              </a:schemeClr>
            </a:solidFill>
          </a:ln>
        </p:spPr>
      </p:pic>
      <p:pic>
        <p:nvPicPr>
          <p:cNvPr id="4" name="Рисунок 3"/>
          <p:cNvPicPr/>
          <p:nvPr/>
        </p:nvPicPr>
        <p:blipFill>
          <a:blip r:embed="rId4">
            <a:extLst>
              <a:ext uri="{28A0092B-C50C-407E-A947-70E740481C1C}">
                <a14:useLocalDpi xmlns:a14="http://schemas.microsoft.com/office/drawing/2010/main" xmlns="" val="0"/>
              </a:ext>
            </a:extLst>
          </a:blip>
          <a:srcRect/>
          <a:stretch>
            <a:fillRect/>
          </a:stretch>
        </p:blipFill>
        <p:spPr bwMode="auto">
          <a:xfrm>
            <a:off x="8614611" y="2744413"/>
            <a:ext cx="3015915" cy="2918450"/>
          </a:xfrm>
          <a:prstGeom prst="rect">
            <a:avLst/>
          </a:prstGeom>
          <a:noFill/>
          <a:ln>
            <a:solidFill>
              <a:schemeClr val="accent1"/>
            </a:solidFill>
          </a:ln>
        </p:spPr>
      </p:pic>
    </p:spTree>
    <p:extLst>
      <p:ext uri="{BB962C8B-B14F-4D97-AF65-F5344CB8AC3E}">
        <p14:creationId xmlns:p14="http://schemas.microsoft.com/office/powerpoint/2010/main" xmlns="" val="3877274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Рисунок 16"/>
          <p:cNvPicPr>
            <a:picLocks noChangeAspect="1"/>
          </p:cNvPicPr>
          <p:nvPr/>
        </p:nvPicPr>
        <p:blipFill rotWithShape="1">
          <a:blip r:embed="rId3"/>
          <a:srcRect/>
          <a:stretch/>
        </p:blipFill>
        <p:spPr>
          <a:xfrm>
            <a:off x="489173" y="2662520"/>
            <a:ext cx="5170444" cy="3935802"/>
          </a:xfrm>
          <a:prstGeom prst="rect">
            <a:avLst/>
          </a:prstGeom>
          <a:ln>
            <a:solidFill>
              <a:schemeClr val="accent5">
                <a:lumMod val="60000"/>
                <a:lumOff val="40000"/>
              </a:schemeClr>
            </a:solidFill>
          </a:ln>
        </p:spPr>
      </p:pic>
      <p:sp>
        <p:nvSpPr>
          <p:cNvPr id="3" name="Прямоугольник 2"/>
          <p:cNvSpPr/>
          <p:nvPr/>
        </p:nvSpPr>
        <p:spPr>
          <a:xfrm>
            <a:off x="489173" y="292587"/>
            <a:ext cx="6591933" cy="461665"/>
          </a:xfrm>
          <a:prstGeom prst="rect">
            <a:avLst/>
          </a:prstGeom>
        </p:spPr>
        <p:txBody>
          <a:bodyPr wrap="none">
            <a:spAutoFit/>
          </a:bodyPr>
          <a:lstStyle/>
          <a:p>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«Учимся вместе»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LearningTogether</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p>
        </p:txBody>
      </p:sp>
      <p:pic>
        <p:nvPicPr>
          <p:cNvPr id="11" name="Рисунок 10"/>
          <p:cNvPicPr>
            <a:picLocks noChangeAspect="1"/>
          </p:cNvPicPr>
          <p:nvPr/>
        </p:nvPicPr>
        <p:blipFill>
          <a:blip r:embed="rId4" cstate="email"/>
          <a:stretch>
            <a:fillRect/>
          </a:stretch>
        </p:blipFill>
        <p:spPr>
          <a:xfrm>
            <a:off x="489174" y="963864"/>
            <a:ext cx="2398405" cy="1598937"/>
          </a:xfrm>
          <a:prstGeom prst="rect">
            <a:avLst/>
          </a:prstGeom>
          <a:ln>
            <a:solidFill>
              <a:schemeClr val="accent5">
                <a:lumMod val="60000"/>
                <a:lumOff val="40000"/>
              </a:schemeClr>
            </a:solidFill>
          </a:ln>
        </p:spPr>
      </p:pic>
      <p:pic>
        <p:nvPicPr>
          <p:cNvPr id="12" name="Рисунок 11"/>
          <p:cNvPicPr>
            <a:picLocks noChangeAspect="1"/>
          </p:cNvPicPr>
          <p:nvPr/>
        </p:nvPicPr>
        <p:blipFill rotWithShape="1">
          <a:blip r:embed="rId5" cstate="email"/>
          <a:srcRect/>
          <a:stretch/>
        </p:blipFill>
        <p:spPr>
          <a:xfrm>
            <a:off x="3135840" y="963864"/>
            <a:ext cx="2322809" cy="1598937"/>
          </a:xfrm>
          <a:prstGeom prst="rect">
            <a:avLst/>
          </a:prstGeom>
          <a:ln>
            <a:solidFill>
              <a:schemeClr val="accent5">
                <a:lumMod val="60000"/>
                <a:lumOff val="40000"/>
              </a:schemeClr>
            </a:solidFill>
          </a:ln>
        </p:spPr>
      </p:pic>
      <p:pic>
        <p:nvPicPr>
          <p:cNvPr id="16" name="Рисунок 15"/>
          <p:cNvPicPr>
            <a:picLocks noChangeAspect="1"/>
          </p:cNvPicPr>
          <p:nvPr/>
        </p:nvPicPr>
        <p:blipFill rotWithShape="1">
          <a:blip r:embed="rId6" cstate="email"/>
          <a:srcRect/>
          <a:stretch/>
        </p:blipFill>
        <p:spPr>
          <a:xfrm>
            <a:off x="5729490" y="927844"/>
            <a:ext cx="1878676" cy="1634957"/>
          </a:xfrm>
          <a:prstGeom prst="rect">
            <a:avLst/>
          </a:prstGeom>
          <a:ln>
            <a:solidFill>
              <a:schemeClr val="accent5">
                <a:lumMod val="60000"/>
                <a:lumOff val="40000"/>
              </a:schemeClr>
            </a:solidFill>
          </a:ln>
        </p:spPr>
      </p:pic>
      <p:pic>
        <p:nvPicPr>
          <p:cNvPr id="18" name="Рисунок 17"/>
          <p:cNvPicPr>
            <a:picLocks noChangeAspect="1"/>
          </p:cNvPicPr>
          <p:nvPr/>
        </p:nvPicPr>
        <p:blipFill rotWithShape="1">
          <a:blip r:embed="rId7"/>
          <a:srcRect/>
          <a:stretch/>
        </p:blipFill>
        <p:spPr>
          <a:xfrm>
            <a:off x="5499729" y="2662521"/>
            <a:ext cx="5802616" cy="3935802"/>
          </a:xfrm>
          <a:prstGeom prst="rect">
            <a:avLst/>
          </a:prstGeom>
          <a:ln>
            <a:solidFill>
              <a:schemeClr val="accent5">
                <a:lumMod val="60000"/>
                <a:lumOff val="40000"/>
              </a:schemeClr>
            </a:solidFill>
          </a:ln>
        </p:spPr>
      </p:pic>
      <p:pic>
        <p:nvPicPr>
          <p:cNvPr id="13" name="Рисунок 12"/>
          <p:cNvPicPr>
            <a:picLocks noChangeAspect="1"/>
          </p:cNvPicPr>
          <p:nvPr/>
        </p:nvPicPr>
        <p:blipFill rotWithShape="1">
          <a:blip r:embed="rId8" cstate="email"/>
          <a:srcRect/>
          <a:stretch/>
        </p:blipFill>
        <p:spPr>
          <a:xfrm>
            <a:off x="8179927" y="292587"/>
            <a:ext cx="3486180" cy="3582429"/>
          </a:xfrm>
          <a:prstGeom prst="rect">
            <a:avLst/>
          </a:prstGeom>
          <a:ln>
            <a:solidFill>
              <a:schemeClr val="accent5">
                <a:lumMod val="60000"/>
                <a:lumOff val="40000"/>
              </a:schemeClr>
            </a:solidFill>
          </a:ln>
        </p:spPr>
      </p:pic>
    </p:spTree>
    <p:extLst>
      <p:ext uri="{BB962C8B-B14F-4D97-AF65-F5344CB8AC3E}">
        <p14:creationId xmlns:p14="http://schemas.microsoft.com/office/powerpoint/2010/main" xmlns="" val="41540608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2191999" cy="6894935"/>
          </a:xfrm>
          <a:prstGeom prst="rect">
            <a:avLst/>
          </a:prstGeom>
          <a:noFill/>
          <a:extLst>
            <a:ext uri="{909E8E84-426E-40DD-AFC4-6F175D3DCCD1}">
              <a14:hiddenFill xmlns:a14="http://schemas.microsoft.com/office/drawing/2010/main" xmlns="">
                <a:solidFill>
                  <a:srgbClr val="FFFFFF"/>
                </a:solidFill>
              </a14:hiddenFill>
            </a:ext>
          </a:extLst>
        </p:spPr>
      </p:pic>
      <p:pic>
        <p:nvPicPr>
          <p:cNvPr id="6146" name="Picture 2" descr="https://catherineasquithgallery.com/uploads/posts/2021-02/1613545432_113-p-kartinki-na-belom-fone-dlya-prezentatsii-128.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05754" y="2870155"/>
            <a:ext cx="2832708" cy="283270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796526" y="436966"/>
            <a:ext cx="6160341" cy="461665"/>
          </a:xfrm>
          <a:prstGeom prst="rect">
            <a:avLst/>
          </a:prstGeom>
        </p:spPr>
        <p:txBody>
          <a:bodyPr wrap="none">
            <a:spAutoFit/>
          </a:bodyPr>
          <a:lstStyle/>
          <a:p>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мозгового штурма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Brainstorming</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p>
        </p:txBody>
      </p:sp>
      <p:sp>
        <p:nvSpPr>
          <p:cNvPr id="3" name="Прямоугольник 2"/>
          <p:cNvSpPr/>
          <p:nvPr/>
        </p:nvSpPr>
        <p:spPr>
          <a:xfrm>
            <a:off x="593421" y="1223391"/>
            <a:ext cx="2845041" cy="1338828"/>
          </a:xfrm>
          <a:prstGeom prst="rect">
            <a:avLst/>
          </a:prstGeom>
          <a:ln>
            <a:solidFill>
              <a:srgbClr val="FF0000"/>
            </a:solidFill>
          </a:ln>
        </p:spPr>
        <p:txBody>
          <a:bodyPr wrap="square">
            <a:spAutoFit/>
          </a:bodyPr>
          <a:lstStyle/>
          <a:p>
            <a:pPr marL="342900" lvl="0" indent="-342900" algn="just">
              <a:lnSpc>
                <a:spcPct val="150000"/>
              </a:lnSpc>
              <a:spcAft>
                <a:spcPts val="0"/>
              </a:spcAft>
              <a:buFont typeface="+mj-lt"/>
              <a:buAutoNum type="arabicPeriod"/>
            </a:pP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Создание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банка идей </a:t>
            </a:r>
            <a:endPar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Анализ идей</a:t>
            </a: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0"/>
              </a:spcAft>
              <a:buFont typeface="+mj-lt"/>
              <a:buAutoNum type="arabicPeriod"/>
            </a:pPr>
            <a:r>
              <a:rPr lang="ru-RU" dirty="0" smtClean="0">
                <a:solidFill>
                  <a:srgbClr val="000000"/>
                </a:solidFill>
                <a:latin typeface="Times New Roman" panose="02020603050405020304" pitchFamily="18" charset="0"/>
                <a:ea typeface="Times New Roman" panose="02020603050405020304" pitchFamily="18" charset="0"/>
              </a:rPr>
              <a:t>Обработка результатов </a:t>
            </a:r>
            <a:endParaRPr lang="ru-RU" dirty="0"/>
          </a:p>
        </p:txBody>
      </p:sp>
      <p:sp>
        <p:nvSpPr>
          <p:cNvPr id="4" name="Прямоугольник 3"/>
          <p:cNvSpPr/>
          <p:nvPr/>
        </p:nvSpPr>
        <p:spPr>
          <a:xfrm>
            <a:off x="4191482" y="1372532"/>
            <a:ext cx="7247498" cy="1477328"/>
          </a:xfrm>
          <a:prstGeom prst="rect">
            <a:avLst/>
          </a:prstGeom>
          <a:ln>
            <a:solidFill>
              <a:schemeClr val="accent1">
                <a:lumMod val="75000"/>
              </a:schemeClr>
            </a:solidFill>
          </a:ln>
        </p:spPr>
        <p:txBody>
          <a:bodyPr wrap="square">
            <a:spAutoFit/>
          </a:bodyPr>
          <a:lstStyle/>
          <a:p>
            <a:pPr marL="457200" algn="just">
              <a:lnSpc>
                <a:spcPct val="150000"/>
              </a:lnSpc>
              <a:spcAft>
                <a:spcPts val="0"/>
              </a:spcAft>
            </a:pP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Лестницы, особенно каменно-цементные очень опасны в </a:t>
            </a:r>
            <a:r>
              <a:rPr lang="ru-RU" sz="20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гололед.</a:t>
            </a:r>
          </a:p>
          <a:p>
            <a:pPr marL="457200" algn="just">
              <a:lnSpc>
                <a:spcPct val="150000"/>
              </a:lnSpc>
              <a:spcAft>
                <a:spcPts val="0"/>
              </a:spcAft>
            </a:pPr>
            <a:r>
              <a:rPr lang="ru-RU" sz="20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Гололед </a:t>
            </a: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причина огромного числа автомобильных аварий.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4191481" y="3563847"/>
            <a:ext cx="7247499" cy="1938992"/>
          </a:xfrm>
          <a:prstGeom prst="rect">
            <a:avLst/>
          </a:prstGeom>
          <a:ln>
            <a:solidFill>
              <a:schemeClr val="accent1">
                <a:lumMod val="75000"/>
              </a:schemeClr>
            </a:solidFill>
          </a:ln>
        </p:spPr>
        <p:txBody>
          <a:bodyPr wrap="square">
            <a:spAutoFit/>
          </a:bodyPr>
          <a:lstStyle/>
          <a:p>
            <a:pPr marL="457200" algn="just">
              <a:lnSpc>
                <a:spcPct val="150000"/>
              </a:lnSpc>
              <a:spcAft>
                <a:spcPts val="0"/>
              </a:spcAft>
            </a:pP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Предложите идеи, которые позволяют уменьшить травматизм. </a:t>
            </a:r>
          </a:p>
          <a:p>
            <a:pPr marL="457200" algn="just">
              <a:lnSpc>
                <a:spcPct val="150000"/>
              </a:lnSpc>
              <a:spcAft>
                <a:spcPts val="0"/>
              </a:spcAft>
            </a:pP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Предложите обувь, в которой неопасно ходить в гололед.</a:t>
            </a:r>
          </a:p>
          <a:p>
            <a:pPr marL="457200" algn="just">
              <a:lnSpc>
                <a:spcPct val="150000"/>
              </a:lnSpc>
              <a:spcAft>
                <a:spcPts val="0"/>
              </a:spcAft>
            </a:pPr>
            <a:r>
              <a:rPr lang="ru-RU" sz="2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Предложить способы уменьшить аварийность.</a:t>
            </a:r>
          </a:p>
        </p:txBody>
      </p:sp>
    </p:spTree>
    <p:extLst>
      <p:ext uri="{BB962C8B-B14F-4D97-AF65-F5344CB8AC3E}">
        <p14:creationId xmlns:p14="http://schemas.microsoft.com/office/powerpoint/2010/main" xmlns="" val="634374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991239" y="428386"/>
            <a:ext cx="10604310" cy="461665"/>
          </a:xfrm>
          <a:prstGeom prst="rect">
            <a:avLst/>
          </a:prstGeom>
        </p:spPr>
        <p:txBody>
          <a:bodyPr wrap="square">
            <a:spAutoFit/>
          </a:bodyPr>
          <a:lstStyle/>
          <a:p>
            <a:pPr algn="just"/>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Технология группового </a:t>
            </a: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взаимодействия</a:t>
            </a:r>
            <a:endParaRPr lang="ru-RU" dirty="0"/>
          </a:p>
        </p:txBody>
      </p:sp>
      <p:pic>
        <p:nvPicPr>
          <p:cNvPr id="3074" name="Picture 2" descr="https://www.grsu.by/images/vospitanie/6286_2.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090202" y="1601573"/>
            <a:ext cx="1901037" cy="1267358"/>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s://catherineasquithgallery.com/uploads/posts/2021-02/1613545433_95-p-kartinki-na-belom-fone-dlya-prezentatsii-107.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090202" y="3153739"/>
            <a:ext cx="1901410" cy="1266388"/>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https://catherineasquithgallery.com/uploads/posts/2021-03/1614558384_56-p-chelovechki-na-belom-fone-59.jpg"/>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1090202" y="4704936"/>
            <a:ext cx="1901037" cy="1456886"/>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7" name="Схема 6"/>
          <p:cNvGraphicFramePr/>
          <p:nvPr>
            <p:extLst>
              <p:ext uri="{D42A27DB-BD31-4B8C-83A1-F6EECF244321}">
                <p14:modId xmlns:p14="http://schemas.microsoft.com/office/powerpoint/2010/main" xmlns="" val="1983300588"/>
              </p:ext>
            </p:extLst>
          </p:nvPr>
        </p:nvGraphicFramePr>
        <p:xfrm>
          <a:off x="3577378" y="1228299"/>
          <a:ext cx="7480490" cy="516599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xmlns="" val="1526333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4" name="Схема 3"/>
          <p:cNvGraphicFramePr/>
          <p:nvPr>
            <p:extLst>
              <p:ext uri="{D42A27DB-BD31-4B8C-83A1-F6EECF244321}">
                <p14:modId xmlns:p14="http://schemas.microsoft.com/office/powerpoint/2010/main" xmlns="" val="3578257870"/>
              </p:ext>
            </p:extLst>
          </p:nvPr>
        </p:nvGraphicFramePr>
        <p:xfrm>
          <a:off x="2652373" y="77957"/>
          <a:ext cx="8920927" cy="6500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0" y="2018829"/>
            <a:ext cx="3530541" cy="2308324"/>
          </a:xfrm>
          <a:prstGeom prst="rect">
            <a:avLst/>
          </a:prstGeom>
        </p:spPr>
        <p:txBody>
          <a:bodyPr wrap="square">
            <a:spAutoFit/>
          </a:bodyPr>
          <a:lstStyle/>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Педагогические технологии, позволяющие формировать функциональную грамотность</a:t>
            </a:r>
            <a:endParaRPr lang="ru-RU" sz="2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00620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4291"/>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917359" y="2116648"/>
            <a:ext cx="10758486" cy="4247317"/>
          </a:xfrm>
          <a:prstGeom prst="rect">
            <a:avLst/>
          </a:prstGeom>
        </p:spPr>
        <p:txBody>
          <a:bodyPr wrap="square">
            <a:spAutoFit/>
          </a:bodyPr>
          <a:lstStyle/>
          <a:p>
            <a:pPr marL="285750" indent="-285750" algn="just">
              <a:lnSpc>
                <a:spcPct val="150000"/>
              </a:lnSpc>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Как правильно </a:t>
            </a:r>
            <a:r>
              <a:rPr lang="ru-RU" i="1" dirty="0" smtClean="0">
                <a:latin typeface="Times New Roman" panose="02020603050405020304" pitchFamily="18" charset="0"/>
                <a:ea typeface="Calibri" panose="020F0502020204030204" pitchFamily="34" charset="0"/>
                <a:cs typeface="Times New Roman" panose="02020603050405020304" pitchFamily="18" charset="0"/>
              </a:rPr>
              <a:t>распоряжаться финансами, </a:t>
            </a:r>
            <a:r>
              <a:rPr lang="ru-RU" i="1" dirty="0">
                <a:latin typeface="Times New Roman" panose="02020603050405020304" pitchFamily="18" charset="0"/>
                <a:ea typeface="Calibri" panose="020F0502020204030204" pitchFamily="34" charset="0"/>
                <a:cs typeface="Times New Roman" panose="02020603050405020304" pitchFamily="18" charset="0"/>
              </a:rPr>
              <a:t>чтобы достичь </a:t>
            </a:r>
            <a:r>
              <a:rPr lang="ru-RU" i="1" dirty="0" smtClean="0">
                <a:latin typeface="Times New Roman" panose="02020603050405020304" pitchFamily="18" charset="0"/>
                <a:ea typeface="Calibri" panose="020F0502020204030204" pitchFamily="34" charset="0"/>
                <a:cs typeface="Times New Roman" panose="02020603050405020304" pitchFamily="18" charset="0"/>
              </a:rPr>
              <a:t>цели</a:t>
            </a:r>
            <a:r>
              <a:rPr lang="ru-RU" i="1"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eaLnBrk="0" fontAlgn="base" hangingPunct="0">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Ч</a:t>
            </a:r>
            <a:r>
              <a:rPr lang="ru-RU" i="1" dirty="0" smtClean="0">
                <a:latin typeface="Times New Roman" panose="02020603050405020304" pitchFamily="18" charset="0"/>
                <a:ea typeface="Times New Roman" panose="02020603050405020304" pitchFamily="18" charset="0"/>
              </a:rPr>
              <a:t>то </a:t>
            </a:r>
            <a:r>
              <a:rPr lang="ru-RU" i="1" dirty="0">
                <a:latin typeface="Times New Roman" panose="02020603050405020304" pitchFamily="18" charset="0"/>
                <a:ea typeface="Times New Roman" panose="02020603050405020304" pitchFamily="18" charset="0"/>
              </a:rPr>
              <a:t>такое «доход» и  что такое «расход</a:t>
            </a:r>
            <a:r>
              <a:rPr lang="ru-RU" i="1" dirty="0" smtClean="0">
                <a:latin typeface="Times New Roman" panose="02020603050405020304" pitchFamily="18" charset="0"/>
                <a:ea typeface="Times New Roman" panose="02020603050405020304" pitchFamily="18" charset="0"/>
              </a:rPr>
              <a:t>»?</a:t>
            </a:r>
          </a:p>
          <a:p>
            <a:pPr marL="285750" indent="-285750" algn="just" eaLnBrk="0" fontAlgn="base" hangingPunct="0">
              <a:lnSpc>
                <a:spcPct val="150000"/>
              </a:lnSpc>
              <a:spcAft>
                <a:spcPts val="0"/>
              </a:spcAft>
              <a:buFont typeface="Arial" panose="020B0604020202020204" pitchFamily="34" charset="0"/>
              <a:buChar char="•"/>
            </a:pPr>
            <a:r>
              <a:rPr lang="ru-RU" i="1" dirty="0" smtClean="0">
                <a:latin typeface="Times New Roman" panose="02020603050405020304" pitchFamily="18" charset="0"/>
                <a:ea typeface="Times New Roman" panose="02020603050405020304" pitchFamily="18" charset="0"/>
              </a:rPr>
              <a:t>Какими бывают   </a:t>
            </a:r>
            <a:r>
              <a:rPr lang="ru-RU" i="1" dirty="0">
                <a:latin typeface="Times New Roman" panose="02020603050405020304" pitchFamily="18" charset="0"/>
                <a:ea typeface="Times New Roman" panose="02020603050405020304" pitchFamily="18" charset="0"/>
              </a:rPr>
              <a:t>расходы и </a:t>
            </a:r>
            <a:r>
              <a:rPr lang="ru-RU" i="1" dirty="0" smtClean="0">
                <a:latin typeface="Times New Roman" panose="02020603050405020304" pitchFamily="18" charset="0"/>
                <a:ea typeface="Times New Roman" panose="02020603050405020304" pitchFamily="18" charset="0"/>
              </a:rPr>
              <a:t>доходы?</a:t>
            </a:r>
          </a:p>
          <a:p>
            <a:pPr marL="285750" indent="-285750" algn="just" eaLnBrk="0" fontAlgn="base" hangingPunct="0">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Ч</a:t>
            </a:r>
            <a:r>
              <a:rPr lang="ru-RU" i="1" dirty="0" smtClean="0">
                <a:latin typeface="Times New Roman" panose="02020603050405020304" pitchFamily="18" charset="0"/>
                <a:ea typeface="Times New Roman" panose="02020603050405020304" pitchFamily="18" charset="0"/>
              </a:rPr>
              <a:t>то </a:t>
            </a:r>
            <a:r>
              <a:rPr lang="ru-RU" i="1" dirty="0">
                <a:latin typeface="Times New Roman" panose="02020603050405020304" pitchFamily="18" charset="0"/>
                <a:ea typeface="Times New Roman" panose="02020603050405020304" pitchFamily="18" charset="0"/>
              </a:rPr>
              <a:t>надо сделать для того, чтобы увеличить свои имеющиеся деньги? </a:t>
            </a:r>
            <a:r>
              <a:rPr lang="ru-RU" i="1" dirty="0" smtClean="0">
                <a:latin typeface="Times New Roman" panose="02020603050405020304" pitchFamily="18" charset="0"/>
                <a:ea typeface="Times New Roman" panose="02020603050405020304" pitchFamily="18" charset="0"/>
              </a:rPr>
              <a:t>Какие </a:t>
            </a:r>
            <a:r>
              <a:rPr lang="ru-RU" i="1" dirty="0">
                <a:latin typeface="Times New Roman" panose="02020603050405020304" pitchFamily="18" charset="0"/>
                <a:ea typeface="Times New Roman" panose="02020603050405020304" pitchFamily="18" charset="0"/>
              </a:rPr>
              <a:t>способы для этого вы можете предложить</a:t>
            </a:r>
            <a:r>
              <a:rPr lang="ru-RU" i="1" dirty="0" smtClean="0">
                <a:latin typeface="Times New Roman" panose="02020603050405020304" pitchFamily="18" charset="0"/>
                <a:ea typeface="Times New Roman" panose="02020603050405020304" pitchFamily="18" charset="0"/>
              </a:rPr>
              <a:t>?</a:t>
            </a:r>
          </a:p>
          <a:p>
            <a:pPr marL="285750" indent="-285750" algn="just" eaLnBrk="0" fontAlgn="base" hangingPunct="0">
              <a:lnSpc>
                <a:spcPct val="150000"/>
              </a:lnSpc>
              <a:spcAft>
                <a:spcPts val="0"/>
              </a:spcAft>
              <a:buFont typeface="Arial" panose="020B0604020202020204" pitchFamily="34" charset="0"/>
              <a:buChar char="•"/>
            </a:pPr>
            <a:r>
              <a:rPr lang="ru-RU" i="1" dirty="0" smtClean="0">
                <a:latin typeface="Times New Roman" panose="02020603050405020304" pitchFamily="18" charset="0"/>
                <a:ea typeface="Times New Roman" panose="02020603050405020304" pitchFamily="18" charset="0"/>
              </a:rPr>
              <a:t> </a:t>
            </a:r>
            <a:r>
              <a:rPr lang="ru-RU" i="1" dirty="0">
                <a:latin typeface="Times New Roman" panose="02020603050405020304" pitchFamily="18" charset="0"/>
                <a:ea typeface="Times New Roman" panose="02020603050405020304" pitchFamily="18" charset="0"/>
              </a:rPr>
              <a:t>Какие ошибки при спонтанном подходе в управлении финансами допускают люди? </a:t>
            </a:r>
          </a:p>
          <a:p>
            <a:pPr marL="285750" indent="-285750" algn="just" eaLnBrk="0" fontAlgn="base" hangingPunct="0">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Какие пункты из незапланированных расходов нужно убрать, что меньше тратить?</a:t>
            </a:r>
          </a:p>
          <a:p>
            <a:pPr marL="285750" indent="-285750" algn="just">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Что такое личный финансовый план?</a:t>
            </a:r>
          </a:p>
          <a:p>
            <a:pPr marL="285750" indent="-285750" algn="just">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Как человек может контролировать свои деньги? </a:t>
            </a:r>
          </a:p>
          <a:p>
            <a:pPr marL="285750" indent="-285750" algn="just">
              <a:lnSpc>
                <a:spcPct val="150000"/>
              </a:lnSpc>
              <a:spcAft>
                <a:spcPts val="0"/>
              </a:spcAft>
              <a:buFont typeface="Arial" panose="020B0604020202020204" pitchFamily="34" charset="0"/>
              <a:buChar char="•"/>
            </a:pPr>
            <a:r>
              <a:rPr lang="ru-RU" i="1" dirty="0">
                <a:latin typeface="Times New Roman" panose="02020603050405020304" pitchFamily="18" charset="0"/>
                <a:ea typeface="Times New Roman" panose="02020603050405020304" pitchFamily="18" charset="0"/>
              </a:rPr>
              <a:t>Как избежать финансовых ошибок и не потерять свои деньги? </a:t>
            </a:r>
          </a:p>
        </p:txBody>
      </p:sp>
      <p:sp>
        <p:nvSpPr>
          <p:cNvPr id="3" name="Прямоугольник 2"/>
          <p:cNvSpPr/>
          <p:nvPr/>
        </p:nvSpPr>
        <p:spPr>
          <a:xfrm>
            <a:off x="796526" y="1103951"/>
            <a:ext cx="10758486" cy="458074"/>
          </a:xfrm>
          <a:prstGeom prst="rect">
            <a:avLst/>
          </a:prstGeom>
        </p:spPr>
        <p:txBody>
          <a:bodyPr wrap="square">
            <a:spAutoFit/>
          </a:bodyPr>
          <a:lstStyle/>
          <a:p>
            <a:pPr algn="ctr">
              <a:lnSpc>
                <a:spcPct val="150000"/>
              </a:lnSpc>
              <a:spcAft>
                <a:spcPts val="800"/>
              </a:spcAft>
            </a:pP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«Планируемые и непредвиденные   расходы. Или как накопить маме на подарок к 8 Марта</a:t>
            </a:r>
            <a:r>
              <a:rPr lang="ru-RU"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p>
        </p:txBody>
      </p:sp>
      <p:sp>
        <p:nvSpPr>
          <p:cNvPr id="4" name="Прямоугольник 3"/>
          <p:cNvSpPr/>
          <p:nvPr/>
        </p:nvSpPr>
        <p:spPr>
          <a:xfrm>
            <a:off x="796526" y="436966"/>
            <a:ext cx="5314083" cy="461665"/>
          </a:xfrm>
          <a:prstGeom prst="rect">
            <a:avLst/>
          </a:prstGeom>
        </p:spPr>
        <p:txBody>
          <a:bodyPr wrap="none">
            <a:spAutoFit/>
          </a:bodyPr>
          <a:lstStyle/>
          <a:p>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Технология </a:t>
            </a:r>
            <a:r>
              <a:rPr lang="ru-RU" sz="2400" b="1" i="1" dirty="0" err="1"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деятельностного</a:t>
            </a: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метода</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073475" y="1645830"/>
            <a:ext cx="3507371" cy="507831"/>
          </a:xfrm>
          <a:prstGeom prst="rect">
            <a:avLst/>
          </a:prstGeom>
        </p:spPr>
        <p:txBody>
          <a:bodyPr wrap="none">
            <a:spAutoFit/>
          </a:bodyPr>
          <a:lstStyle/>
          <a:p>
            <a:pPr algn="ctr">
              <a:lnSpc>
                <a:spcPct val="150000"/>
              </a:lnSpc>
              <a:spcAft>
                <a:spcPts val="800"/>
              </a:spcAft>
            </a:pPr>
            <a:r>
              <a:rPr lang="ru-RU"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Проблемные вопросы на уроке:</a:t>
            </a:r>
            <a:endParaRPr lang="ru-RU"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690030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558"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xmlns="" val="3643479366"/>
              </p:ext>
            </p:extLst>
          </p:nvPr>
        </p:nvGraphicFramePr>
        <p:xfrm>
          <a:off x="749019" y="310487"/>
          <a:ext cx="9564208" cy="1164717"/>
        </p:xfrm>
        <a:graphic>
          <a:graphicData uri="http://schemas.openxmlformats.org/drawingml/2006/table">
            <a:tbl>
              <a:tblPr firstRow="1" bandRow="1">
                <a:tableStyleId>{284E427A-3D55-4303-BF80-6455036E1DE7}</a:tableStyleId>
              </a:tblPr>
              <a:tblGrid>
                <a:gridCol w="2391052"/>
                <a:gridCol w="2391052"/>
                <a:gridCol w="2391052"/>
                <a:gridCol w="2391052"/>
              </a:tblGrid>
              <a:tr h="628273">
                <a:tc>
                  <a:txBody>
                    <a:bodyPr/>
                    <a:lstStyle/>
                    <a:p>
                      <a:pPr algn="ctr">
                        <a:lnSpc>
                          <a:spcPct val="107000"/>
                        </a:lnSpc>
                        <a:spcAft>
                          <a:spcPts val="0"/>
                        </a:spcAft>
                      </a:pPr>
                      <a:r>
                        <a:rPr lang="ru-RU"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Мои   планируемые доходы</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Мои незапланированные доходы</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Мои запланированные расходы</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Мои незапланированные расходы</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36444">
                <a:tc>
                  <a:txBody>
                    <a:bodyPr/>
                    <a:lstStyle/>
                    <a:p>
                      <a:endParaRPr lang="ru-RU"/>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pic>
        <p:nvPicPr>
          <p:cNvPr id="6" name="Рисунок 5"/>
          <p:cNvPicPr>
            <a:picLocks noChangeAspect="1"/>
          </p:cNvPicPr>
          <p:nvPr/>
        </p:nvPicPr>
        <p:blipFill rotWithShape="1">
          <a:blip r:embed="rId3"/>
          <a:srcRect/>
          <a:stretch/>
        </p:blipFill>
        <p:spPr>
          <a:xfrm>
            <a:off x="749019" y="1606142"/>
            <a:ext cx="9564208" cy="2734223"/>
          </a:xfrm>
          <a:prstGeom prst="rect">
            <a:avLst/>
          </a:prstGeom>
          <a:ln>
            <a:solidFill>
              <a:srgbClr val="FF0000"/>
            </a:solidFill>
          </a:ln>
        </p:spPr>
      </p:pic>
      <p:pic>
        <p:nvPicPr>
          <p:cNvPr id="8" name="Рисунок 7"/>
          <p:cNvPicPr>
            <a:picLocks noChangeAspect="1"/>
          </p:cNvPicPr>
          <p:nvPr/>
        </p:nvPicPr>
        <p:blipFill rotWithShape="1">
          <a:blip r:embed="rId4" cstate="email"/>
          <a:srcRect/>
          <a:stretch/>
        </p:blipFill>
        <p:spPr>
          <a:xfrm>
            <a:off x="1525322" y="4471303"/>
            <a:ext cx="2642990" cy="1187307"/>
          </a:xfrm>
          <a:prstGeom prst="rect">
            <a:avLst/>
          </a:prstGeom>
        </p:spPr>
      </p:pic>
      <p:pic>
        <p:nvPicPr>
          <p:cNvPr id="9" name="Рисунок 8"/>
          <p:cNvPicPr>
            <a:picLocks noChangeAspect="1"/>
          </p:cNvPicPr>
          <p:nvPr/>
        </p:nvPicPr>
        <p:blipFill rotWithShape="1">
          <a:blip r:embed="rId5" cstate="email"/>
          <a:srcRect/>
          <a:stretch/>
        </p:blipFill>
        <p:spPr>
          <a:xfrm>
            <a:off x="4681744" y="4556596"/>
            <a:ext cx="2428876" cy="1988812"/>
          </a:xfrm>
          <a:prstGeom prst="rect">
            <a:avLst/>
          </a:prstGeom>
          <a:ln>
            <a:solidFill>
              <a:srgbClr val="FF0000"/>
            </a:solidFill>
          </a:ln>
        </p:spPr>
      </p:pic>
      <p:sp>
        <p:nvSpPr>
          <p:cNvPr id="10" name="Прямоугольник 9"/>
          <p:cNvSpPr/>
          <p:nvPr/>
        </p:nvSpPr>
        <p:spPr>
          <a:xfrm>
            <a:off x="433531" y="5789548"/>
            <a:ext cx="3991497" cy="523220"/>
          </a:xfrm>
          <a:prstGeom prst="rect">
            <a:avLst/>
          </a:prstGeom>
        </p:spPr>
        <p:txBody>
          <a:bodyPr wrap="square">
            <a:spAutoFit/>
          </a:bodyPr>
          <a:lstStyle/>
          <a:p>
            <a:r>
              <a:rPr lang="en-US" sz="1400" dirty="0">
                <a:hlinkClick r:id="rId6"/>
              </a:rPr>
              <a:t>https://fincult.info/article/moy-pervyy-finansovyy-plan-kak-podrostku-nakopit-na-mechtu</a:t>
            </a:r>
            <a:r>
              <a:rPr lang="en-US" sz="1400" dirty="0" smtClean="0">
                <a:hlinkClick r:id="rId6"/>
              </a:rPr>
              <a:t>/</a:t>
            </a:r>
            <a:r>
              <a:rPr lang="ru-RU" sz="1400" dirty="0" smtClean="0"/>
              <a:t> </a:t>
            </a:r>
            <a:endParaRPr lang="ru-RU" sz="1400" dirty="0"/>
          </a:p>
        </p:txBody>
      </p:sp>
      <p:pic>
        <p:nvPicPr>
          <p:cNvPr id="11" name="Рисунок 10"/>
          <p:cNvPicPr>
            <a:picLocks noChangeAspect="1"/>
          </p:cNvPicPr>
          <p:nvPr/>
        </p:nvPicPr>
        <p:blipFill rotWithShape="1">
          <a:blip r:embed="rId7" cstate="email"/>
          <a:srcRect/>
          <a:stretch/>
        </p:blipFill>
        <p:spPr>
          <a:xfrm>
            <a:off x="7624052" y="4516283"/>
            <a:ext cx="1606591" cy="2069438"/>
          </a:xfrm>
          <a:prstGeom prst="rect">
            <a:avLst/>
          </a:prstGeom>
          <a:ln>
            <a:solidFill>
              <a:srgbClr val="FF0000"/>
            </a:solidFill>
          </a:ln>
        </p:spPr>
      </p:pic>
      <p:pic>
        <p:nvPicPr>
          <p:cNvPr id="12" name="Рисунок 11"/>
          <p:cNvPicPr>
            <a:picLocks noChangeAspect="1"/>
          </p:cNvPicPr>
          <p:nvPr/>
        </p:nvPicPr>
        <p:blipFill rotWithShape="1">
          <a:blip r:embed="rId8" cstate="email"/>
          <a:srcRect/>
          <a:stretch/>
        </p:blipFill>
        <p:spPr>
          <a:xfrm>
            <a:off x="9744075" y="4516283"/>
            <a:ext cx="1513755" cy="2069438"/>
          </a:xfrm>
          <a:prstGeom prst="rect">
            <a:avLst/>
          </a:prstGeom>
          <a:ln>
            <a:solidFill>
              <a:srgbClr val="FF0000"/>
            </a:solidFill>
          </a:ln>
        </p:spPr>
      </p:pic>
    </p:spTree>
    <p:extLst>
      <p:ext uri="{BB962C8B-B14F-4D97-AF65-F5344CB8AC3E}">
        <p14:creationId xmlns:p14="http://schemas.microsoft.com/office/powerpoint/2010/main" xmlns="" val="3406834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476500" y="567035"/>
            <a:ext cx="6096000" cy="923330"/>
          </a:xfrm>
          <a:prstGeom prst="rect">
            <a:avLst/>
          </a:prstGeom>
        </p:spPr>
        <p:txBody>
          <a:bodyPr>
            <a:spAutoFit/>
          </a:bodyPr>
          <a:lstStyle/>
          <a:p>
            <a:pPr algn="ctr">
              <a:lnSpc>
                <a:spcPct val="150000"/>
              </a:lnSpc>
              <a:spcAft>
                <a:spcPts val="800"/>
              </a:spcAft>
            </a:pP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«Планируемые и непредвиденные   расходы. Или как накопить маме на подарок к 8 Марта»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157288" y="2214562"/>
            <a:ext cx="10129837" cy="3416320"/>
          </a:xfrm>
          <a:prstGeom prst="rect">
            <a:avLst/>
          </a:prstGeom>
        </p:spPr>
        <p:txBody>
          <a:bodyPr wrap="square">
            <a:spAutoFit/>
          </a:bodyPr>
          <a:lstStyle/>
          <a:p>
            <a:pPr algn="just">
              <a:lnSpc>
                <a:spcPct val="150000"/>
              </a:lnSpc>
              <a:spcAft>
                <a:spcPts val="0"/>
              </a:spcAft>
              <a:tabLst>
                <a:tab pos="630555" algn="l"/>
              </a:tabLst>
            </a:pP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Предметные образовательные </a:t>
            </a:r>
            <a:r>
              <a:rPr lang="ru-RU"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результаты:</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630555" algn="l"/>
              </a:tabLst>
            </a:pPr>
            <a:r>
              <a:rPr lang="ru-RU"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Усвоение понятий по теме</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непредвиденные и планируемые расходы, финансовая цель, личный финансовый план, финансовые инструменты и услуги, финансовые ошибки и риски.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630555" algn="l"/>
                <a:tab pos="1371600" algn="l"/>
              </a:tabLst>
            </a:pP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Овладение предметными умениями: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оценивание ежемесячных расходов, соотнесение потребностей и желаний с финансовыми   возможностями.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tabLst>
                <a:tab pos="630555" algn="l"/>
              </a:tabLst>
            </a:pPr>
            <a:r>
              <a:rPr lang="ru-RU"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Метапредметные</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образовательные результаты</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0"/>
              </a:spcAft>
              <a:tabLst>
                <a:tab pos="630555" algn="l"/>
              </a:tabLs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умение планирования и прогнозирования, оценка своих действий, сопоставление цели с полученным результатом.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39821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89567" y="1162213"/>
            <a:ext cx="6023893" cy="523220"/>
          </a:xfrm>
          <a:prstGeom prst="rect">
            <a:avLst/>
          </a:prstGeom>
        </p:spPr>
        <p:txBody>
          <a:bodyPr wrap="none">
            <a:spAutoFit/>
          </a:bodyPr>
          <a:lstStyle/>
          <a:p>
            <a:r>
              <a:rPr lang="ru-RU" sz="28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«Не для школы, а для жизни учимся!»</a:t>
            </a:r>
            <a:endParaRPr lang="ru-RU" sz="2800" dirty="0">
              <a:solidFill>
                <a:srgbClr val="FF0000"/>
              </a:solidFill>
              <a:latin typeface="Times New Roman" panose="02020603050405020304" pitchFamily="18" charset="0"/>
              <a:cs typeface="Times New Roman" panose="02020603050405020304" pitchFamily="18" charset="0"/>
            </a:endParaRPr>
          </a:p>
        </p:txBody>
      </p:sp>
      <p:pic>
        <p:nvPicPr>
          <p:cNvPr id="1026" name="Picture 2" descr="https://upload.wikimedia.org/wikipedia/commons/f/fb/S%C3%A9n%C3%A8que_-_Cordoue.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925094" y="811032"/>
            <a:ext cx="3965575" cy="528743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5343993" y="4162938"/>
            <a:ext cx="5715040" cy="1015663"/>
          </a:xfrm>
          <a:prstGeom prst="rect">
            <a:avLst/>
          </a:prstGeom>
        </p:spPr>
        <p:txBody>
          <a:bodyPr wrap="square">
            <a:spAutoFit/>
          </a:bodyPr>
          <a:lstStyle/>
          <a:p>
            <a:r>
              <a:rPr lang="ru-RU" sz="2000" i="1" dirty="0" err="1">
                <a:latin typeface="Times New Roman" panose="02020603050405020304" pitchFamily="18" charset="0"/>
                <a:ea typeface="Calibri" panose="020F0502020204030204" pitchFamily="34" charset="0"/>
                <a:cs typeface="Times New Roman" panose="02020603050405020304" pitchFamily="18" charset="0"/>
              </a:rPr>
              <a:t>Луций</a:t>
            </a:r>
            <a:r>
              <a:rPr lang="ru-RU" sz="2000" i="1" dirty="0">
                <a:latin typeface="Times New Roman" panose="02020603050405020304" pitchFamily="18" charset="0"/>
                <a:ea typeface="Calibri" panose="020F0502020204030204" pitchFamily="34" charset="0"/>
                <a:cs typeface="Times New Roman" panose="02020603050405020304" pitchFamily="18" charset="0"/>
              </a:rPr>
              <a:t> </a:t>
            </a:r>
            <a:r>
              <a:rPr lang="ru-RU" sz="2000" i="1" dirty="0" err="1">
                <a:latin typeface="Times New Roman" panose="02020603050405020304" pitchFamily="18" charset="0"/>
                <a:ea typeface="Calibri" panose="020F0502020204030204" pitchFamily="34" charset="0"/>
                <a:cs typeface="Times New Roman" panose="02020603050405020304" pitchFamily="18" charset="0"/>
              </a:rPr>
              <a:t>Анней</a:t>
            </a:r>
            <a:r>
              <a:rPr lang="ru-RU" sz="2000" i="1" dirty="0">
                <a:latin typeface="Times New Roman" panose="02020603050405020304" pitchFamily="18" charset="0"/>
                <a:ea typeface="Calibri" panose="020F0502020204030204" pitchFamily="34" charset="0"/>
                <a:cs typeface="Times New Roman" panose="02020603050405020304" pitchFamily="18" charset="0"/>
              </a:rPr>
              <a:t> Сенека (4 до н. э. — 65, Рим) — римский философ-стоик, поэт и государственный </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деятель</a:t>
            </a:r>
            <a:endParaRPr lang="ru-RU" sz="2000" i="1"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2" descr="https://avatanplus.com/files/resources/original/5730bf04f1244154966a2b7c.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26612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0568" y="923452"/>
            <a:ext cx="4910147"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«Викторина» </a:t>
            </a:r>
          </a:p>
        </p:txBody>
      </p:sp>
      <p:sp>
        <p:nvSpPr>
          <p:cNvPr id="4" name="TextBox 3"/>
          <p:cNvSpPr txBox="1"/>
          <p:nvPr/>
        </p:nvSpPr>
        <p:spPr>
          <a:xfrm>
            <a:off x="890570" y="1531391"/>
            <a:ext cx="4910145" cy="523220"/>
          </a:xfrm>
          <a:prstGeom prst="rect">
            <a:avLst/>
          </a:prstGeom>
          <a:solidFill>
            <a:schemeClr val="accent2">
              <a:lumMod val="60000"/>
              <a:lumOff val="40000"/>
            </a:schemeClr>
          </a:solidFill>
          <a:ln>
            <a:solidFill>
              <a:srgbClr val="FF0000"/>
            </a:solidFill>
          </a:ln>
        </p:spPr>
        <p:txBody>
          <a:bodyPr wrap="square" rtlCol="0">
            <a:spAutoFit/>
          </a:bodyPr>
          <a:lstStyle/>
          <a:p>
            <a:r>
              <a:rPr lang="ru-RU" sz="28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«100 к 1»  </a:t>
            </a:r>
          </a:p>
        </p:txBody>
      </p:sp>
      <p:sp>
        <p:nvSpPr>
          <p:cNvPr id="5" name="TextBox 4"/>
          <p:cNvSpPr txBox="1"/>
          <p:nvPr/>
        </p:nvSpPr>
        <p:spPr>
          <a:xfrm>
            <a:off x="890569" y="2213549"/>
            <a:ext cx="4910146"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«Словарик» </a:t>
            </a:r>
          </a:p>
        </p:txBody>
      </p:sp>
      <p:sp>
        <p:nvSpPr>
          <p:cNvPr id="6" name="TextBox 5"/>
          <p:cNvSpPr txBox="1"/>
          <p:nvPr/>
        </p:nvSpPr>
        <p:spPr>
          <a:xfrm>
            <a:off x="890571" y="5412143"/>
            <a:ext cx="4910147"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«Кроссворд» </a:t>
            </a:r>
          </a:p>
        </p:txBody>
      </p:sp>
      <p:sp>
        <p:nvSpPr>
          <p:cNvPr id="7" name="TextBox 6"/>
          <p:cNvSpPr txBox="1"/>
          <p:nvPr/>
        </p:nvSpPr>
        <p:spPr>
          <a:xfrm>
            <a:off x="890569" y="2859099"/>
            <a:ext cx="4910147"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«Подозрительная история» </a:t>
            </a:r>
          </a:p>
        </p:txBody>
      </p:sp>
      <p:sp>
        <p:nvSpPr>
          <p:cNvPr id="8" name="TextBox 7"/>
          <p:cNvSpPr txBox="1"/>
          <p:nvPr/>
        </p:nvSpPr>
        <p:spPr>
          <a:xfrm>
            <a:off x="890570" y="3495484"/>
            <a:ext cx="4910147"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«Мир финансовых  организаций» </a:t>
            </a:r>
          </a:p>
        </p:txBody>
      </p:sp>
      <p:sp>
        <p:nvSpPr>
          <p:cNvPr id="9" name="TextBox 8"/>
          <p:cNvSpPr txBox="1"/>
          <p:nvPr/>
        </p:nvSpPr>
        <p:spPr>
          <a:xfrm>
            <a:off x="890571" y="4117684"/>
            <a:ext cx="4910147" cy="492443"/>
          </a:xfrm>
          <a:prstGeom prst="rect">
            <a:avLst/>
          </a:prstGeom>
          <a:solidFill>
            <a:schemeClr val="accent2">
              <a:lumMod val="60000"/>
              <a:lumOff val="40000"/>
            </a:schemeClr>
          </a:solidFill>
          <a:ln>
            <a:solidFill>
              <a:srgbClr val="FF0000"/>
            </a:solidFill>
          </a:ln>
        </p:spPr>
        <p:txBody>
          <a:bodyPr wrap="square" rtlCol="0">
            <a:spAutoFit/>
          </a:bodyPr>
          <a:lstStyle/>
          <a:p>
            <a:r>
              <a:rPr lang="ru-RU" sz="26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Финансовый консультант» </a:t>
            </a:r>
          </a:p>
        </p:txBody>
      </p:sp>
      <p:sp>
        <p:nvSpPr>
          <p:cNvPr id="10" name="TextBox 9"/>
          <p:cNvSpPr txBox="1"/>
          <p:nvPr/>
        </p:nvSpPr>
        <p:spPr>
          <a:xfrm>
            <a:off x="890571" y="4794746"/>
            <a:ext cx="4910147" cy="461665"/>
          </a:xfrm>
          <a:prstGeom prst="rect">
            <a:avLst/>
          </a:prstGeom>
          <a:solidFill>
            <a:schemeClr val="accent2">
              <a:lumMod val="60000"/>
              <a:lumOff val="40000"/>
            </a:schemeClr>
          </a:solidFill>
          <a:ln>
            <a:solidFill>
              <a:srgbClr val="FF0000"/>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«Кредитный </a:t>
            </a:r>
            <a:r>
              <a:rPr lang="ru-RU" sz="2400" dirty="0" err="1">
                <a:latin typeface="Times New Roman" panose="02020603050405020304" pitchFamily="18" charset="0"/>
                <a:cs typeface="Times New Roman" panose="02020603050405020304" pitchFamily="18" charset="0"/>
              </a:rPr>
              <a:t>тривиадор</a:t>
            </a:r>
            <a:r>
              <a:rPr lang="ru-RU" sz="2400" dirty="0">
                <a:latin typeface="Times New Roman" panose="02020603050405020304" pitchFamily="18" charset="0"/>
                <a:cs typeface="Times New Roman" panose="02020603050405020304" pitchFamily="18" charset="0"/>
              </a:rPr>
              <a:t>» </a:t>
            </a:r>
          </a:p>
        </p:txBody>
      </p:sp>
      <p:sp>
        <p:nvSpPr>
          <p:cNvPr id="11" name="TextBox 10"/>
          <p:cNvSpPr txBox="1"/>
          <p:nvPr/>
        </p:nvSpPr>
        <p:spPr>
          <a:xfrm>
            <a:off x="890571" y="6034343"/>
            <a:ext cx="4910147" cy="492443"/>
          </a:xfrm>
          <a:prstGeom prst="rect">
            <a:avLst/>
          </a:prstGeom>
          <a:solidFill>
            <a:schemeClr val="accent2">
              <a:lumMod val="60000"/>
              <a:lumOff val="40000"/>
            </a:schemeClr>
          </a:solidFill>
          <a:ln>
            <a:solidFill>
              <a:srgbClr val="FF0000"/>
            </a:solidFill>
          </a:ln>
        </p:spPr>
        <p:txBody>
          <a:bodyPr wrap="square" rtlCol="0">
            <a:spAutoFit/>
          </a:bodyPr>
          <a:lstStyle/>
          <a:p>
            <a:r>
              <a:rPr lang="ru-RU" sz="26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Правда или ложь» </a:t>
            </a:r>
          </a:p>
        </p:txBody>
      </p:sp>
      <p:sp>
        <p:nvSpPr>
          <p:cNvPr id="12" name="Прямоугольник 11"/>
          <p:cNvSpPr/>
          <p:nvPr/>
        </p:nvSpPr>
        <p:spPr>
          <a:xfrm>
            <a:off x="496489" y="139069"/>
            <a:ext cx="3017429" cy="461665"/>
          </a:xfrm>
          <a:prstGeom prst="rect">
            <a:avLst/>
          </a:prstGeom>
        </p:spPr>
        <p:txBody>
          <a:bodyPr wrap="none">
            <a:spAutoFit/>
          </a:bodyPr>
          <a:lstStyle/>
          <a:p>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Игровые технологии</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 name="TextBox 12"/>
          <p:cNvSpPr txBox="1"/>
          <p:nvPr/>
        </p:nvSpPr>
        <p:spPr>
          <a:xfrm>
            <a:off x="6200755" y="923451"/>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Ответы на 5 открытых вопросов  </a:t>
            </a:r>
          </a:p>
        </p:txBody>
      </p:sp>
      <p:sp>
        <p:nvSpPr>
          <p:cNvPr id="15" name="TextBox 14"/>
          <p:cNvSpPr txBox="1"/>
          <p:nvPr/>
        </p:nvSpPr>
        <p:spPr>
          <a:xfrm>
            <a:off x="6200751" y="1591090"/>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Догадки </a:t>
            </a:r>
            <a:r>
              <a:rPr lang="ru-RU" sz="2400" dirty="0" err="1" smtClean="0">
                <a:latin typeface="Times New Roman" panose="02020603050405020304" pitchFamily="18" charset="0"/>
                <a:cs typeface="Times New Roman" panose="02020603050405020304" pitchFamily="18" charset="0"/>
              </a:rPr>
              <a:t>изаблуждения</a:t>
            </a:r>
            <a:endParaRPr lang="ru-RU" sz="24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200752" y="2859098"/>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Помощь в ситуации</a:t>
            </a:r>
            <a:endParaRPr lang="ru-RU" sz="24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6200749" y="3529798"/>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Соотнесение типов и функций</a:t>
            </a:r>
            <a:endParaRPr lang="ru-RU" sz="24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6200749" y="4148462"/>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Анализ информации</a:t>
            </a:r>
            <a:endParaRPr lang="ru-RU" sz="24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6200754" y="4802542"/>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a:latin typeface="Times New Roman" panose="02020603050405020304" pitchFamily="18" charset="0"/>
                <a:cs typeface="Times New Roman" panose="02020603050405020304" pitchFamily="18" charset="0"/>
              </a:rPr>
              <a:t>Ответы </a:t>
            </a:r>
            <a:r>
              <a:rPr lang="ru-RU" sz="2400" dirty="0" smtClean="0">
                <a:latin typeface="Times New Roman" panose="02020603050405020304" pitchFamily="18" charset="0"/>
                <a:cs typeface="Times New Roman" panose="02020603050405020304" pitchFamily="18" charset="0"/>
              </a:rPr>
              <a:t>на вопросы</a:t>
            </a:r>
            <a:endParaRPr lang="ru-RU" sz="24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6200754" y="5412142"/>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Определение  понятий</a:t>
            </a:r>
            <a:endParaRPr lang="ru-RU" sz="2400"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6200754" y="6065121"/>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Истинность\ложь   утверждений</a:t>
            </a:r>
            <a:endParaRPr lang="ru-RU" sz="24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6200751" y="2200882"/>
            <a:ext cx="4910147" cy="461665"/>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Финансовые определения</a:t>
            </a:r>
            <a:endParaRPr lang="ru-RU" sz="2400" dirty="0">
              <a:latin typeface="Times New Roman" panose="02020603050405020304" pitchFamily="18" charset="0"/>
              <a:cs typeface="Times New Roman" panose="02020603050405020304" pitchFamily="18" charset="0"/>
            </a:endParaRPr>
          </a:p>
        </p:txBody>
      </p:sp>
      <p:pic>
        <p:nvPicPr>
          <p:cNvPr id="23"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5883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667939" y="451253"/>
            <a:ext cx="5592749" cy="461665"/>
          </a:xfrm>
          <a:prstGeom prst="rect">
            <a:avLst/>
          </a:prstGeom>
        </p:spPr>
        <p:txBody>
          <a:bodyPr wrap="none">
            <a:spAutoFit/>
          </a:bodyPr>
          <a:lstStyle/>
          <a:p>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Технология уровневой дифференциации</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9458" name="Picture 2" descr="C:\Users\Будилова НГ\Desktop\СКАНЫЫЫЫ\2024-01-19\Сканировать1.JPG"/>
          <p:cNvPicPr>
            <a:picLocks noChangeAspect="1" noChangeArrowheads="1"/>
          </p:cNvPicPr>
          <p:nvPr/>
        </p:nvPicPr>
        <p:blipFill>
          <a:blip r:embed="rId3" cstate="email"/>
          <a:srcRect/>
          <a:stretch>
            <a:fillRect/>
          </a:stretch>
        </p:blipFill>
        <p:spPr bwMode="auto">
          <a:xfrm>
            <a:off x="351078" y="1181472"/>
            <a:ext cx="5960780" cy="3973852"/>
          </a:xfrm>
          <a:prstGeom prst="rect">
            <a:avLst/>
          </a:prstGeom>
          <a:noFill/>
          <a:ln>
            <a:solidFill>
              <a:schemeClr val="accent1"/>
            </a:solidFill>
          </a:ln>
        </p:spPr>
      </p:pic>
      <p:pic>
        <p:nvPicPr>
          <p:cNvPr id="7" name="Picture 4" descr="C:\Users\Будилова НГ\Desktop\СКАНЫЫЫЫ\2024-01-19\Сканировать1.JPG"/>
          <p:cNvPicPr>
            <a:picLocks noChangeAspect="1" noChangeArrowheads="1"/>
          </p:cNvPicPr>
          <p:nvPr/>
        </p:nvPicPr>
        <p:blipFill>
          <a:blip r:embed="rId4" cstate="email"/>
          <a:srcRect/>
          <a:stretch>
            <a:fillRect/>
          </a:stretch>
        </p:blipFill>
        <p:spPr bwMode="auto">
          <a:xfrm>
            <a:off x="6440564" y="3588654"/>
            <a:ext cx="5420185" cy="2374711"/>
          </a:xfrm>
          <a:prstGeom prst="rect">
            <a:avLst/>
          </a:prstGeom>
          <a:noFill/>
          <a:ln>
            <a:solidFill>
              <a:schemeClr val="accent1"/>
            </a:solidFill>
          </a:ln>
        </p:spPr>
      </p:pic>
      <p:pic>
        <p:nvPicPr>
          <p:cNvPr id="19460" name="Picture 4" descr="https://avatars.dzeninfra.ru/get-zen_doc/5295744/pub_63ff640d26106430a8b78862_6402198c8d71710ef96d66d3/scale_1200"/>
          <p:cNvPicPr>
            <a:picLocks noChangeAspect="1" noChangeArrowheads="1"/>
          </p:cNvPicPr>
          <p:nvPr/>
        </p:nvPicPr>
        <p:blipFill>
          <a:blip r:embed="rId5" cstate="email"/>
          <a:srcRect/>
          <a:stretch>
            <a:fillRect/>
          </a:stretch>
        </p:blipFill>
        <p:spPr bwMode="auto">
          <a:xfrm>
            <a:off x="7218947" y="610156"/>
            <a:ext cx="3826042" cy="2550694"/>
          </a:xfrm>
          <a:prstGeom prst="rect">
            <a:avLst/>
          </a:prstGeom>
          <a:noFill/>
        </p:spPr>
      </p:pic>
    </p:spTree>
    <p:extLst>
      <p:ext uri="{BB962C8B-B14F-4D97-AF65-F5344CB8AC3E}">
        <p14:creationId xmlns:p14="http://schemas.microsoft.com/office/powerpoint/2010/main" xmlns="" val="37090900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Users\Будилова НГ\Desktop\СКАНЫЫЫЫ\2024-01-19\Сканировать10001.JPG"/>
          <p:cNvPicPr>
            <a:picLocks noChangeAspect="1" noChangeArrowheads="1"/>
          </p:cNvPicPr>
          <p:nvPr/>
        </p:nvPicPr>
        <p:blipFill>
          <a:blip r:embed="rId3" cstate="email"/>
          <a:srcRect/>
          <a:stretch>
            <a:fillRect/>
          </a:stretch>
        </p:blipFill>
        <p:spPr bwMode="auto">
          <a:xfrm>
            <a:off x="914401" y="604053"/>
            <a:ext cx="4532039" cy="3368310"/>
          </a:xfrm>
          <a:prstGeom prst="rect">
            <a:avLst/>
          </a:prstGeom>
          <a:noFill/>
          <a:ln>
            <a:solidFill>
              <a:schemeClr val="accent1"/>
            </a:solidFill>
          </a:ln>
        </p:spPr>
      </p:pic>
      <p:pic>
        <p:nvPicPr>
          <p:cNvPr id="1028" name="Picture 4" descr="C:\Users\Будилова НГ\Desktop\СКАНЫЫЫЫ\2024-01-19\Сканировать10002.JPG"/>
          <p:cNvPicPr>
            <a:picLocks noChangeAspect="1" noChangeArrowheads="1"/>
          </p:cNvPicPr>
          <p:nvPr/>
        </p:nvPicPr>
        <p:blipFill>
          <a:blip r:embed="rId4" cstate="email"/>
          <a:srcRect/>
          <a:stretch>
            <a:fillRect/>
          </a:stretch>
        </p:blipFill>
        <p:spPr bwMode="auto">
          <a:xfrm>
            <a:off x="6637284" y="567501"/>
            <a:ext cx="4775132" cy="4409315"/>
          </a:xfrm>
          <a:prstGeom prst="rect">
            <a:avLst/>
          </a:prstGeom>
          <a:noFill/>
          <a:ln>
            <a:solidFill>
              <a:schemeClr val="accent1"/>
            </a:solidFill>
          </a:ln>
        </p:spPr>
      </p:pic>
      <p:pic>
        <p:nvPicPr>
          <p:cNvPr id="1030" name="Picture 6" descr="C:\Users\Будилова НГ\Desktop\СКАНЫЫЫЫ\2024-01-22\Сканировать10001.JPG"/>
          <p:cNvPicPr>
            <a:picLocks noChangeAspect="1" noChangeArrowheads="1"/>
          </p:cNvPicPr>
          <p:nvPr/>
        </p:nvPicPr>
        <p:blipFill>
          <a:blip r:embed="rId5" cstate="email"/>
          <a:srcRect/>
          <a:stretch>
            <a:fillRect/>
          </a:stretch>
        </p:blipFill>
        <p:spPr bwMode="auto">
          <a:xfrm>
            <a:off x="2349062" y="4687331"/>
            <a:ext cx="3894083" cy="1828576"/>
          </a:xfrm>
          <a:prstGeom prst="rect">
            <a:avLst/>
          </a:prstGeom>
          <a:noFill/>
        </p:spPr>
      </p:pic>
      <p:pic>
        <p:nvPicPr>
          <p:cNvPr id="1032" name="Picture 8" descr="C:\Users\Будилова НГ\Desktop\СКАНЫЫЫЫ\2024-01-22\Сканировать10002.JPG"/>
          <p:cNvPicPr>
            <a:picLocks noChangeAspect="1" noChangeArrowheads="1"/>
          </p:cNvPicPr>
          <p:nvPr/>
        </p:nvPicPr>
        <p:blipFill>
          <a:blip r:embed="rId6" cstate="email"/>
          <a:srcRect/>
          <a:stretch>
            <a:fillRect/>
          </a:stretch>
        </p:blipFill>
        <p:spPr bwMode="auto">
          <a:xfrm>
            <a:off x="2367490" y="4157633"/>
            <a:ext cx="3749532" cy="501670"/>
          </a:xfrm>
          <a:prstGeom prst="rect">
            <a:avLst/>
          </a:prstGeom>
          <a:noFill/>
        </p:spPr>
      </p:pic>
      <p:sp>
        <p:nvSpPr>
          <p:cNvPr id="7" name="TextBox 6"/>
          <p:cNvSpPr txBox="1"/>
          <p:nvPr/>
        </p:nvSpPr>
        <p:spPr>
          <a:xfrm>
            <a:off x="466209" y="270266"/>
            <a:ext cx="2707574" cy="307777"/>
          </a:xfrm>
          <a:prstGeom prst="rect">
            <a:avLst/>
          </a:prstGeom>
          <a:noFill/>
        </p:spPr>
        <p:txBody>
          <a:bodyPr wrap="square" rtlCol="0">
            <a:spAutoFit/>
          </a:bodyPr>
          <a:lstStyle/>
          <a:p>
            <a:r>
              <a:rPr lang="ru-RU" sz="1400" dirty="0" smtClean="0">
                <a:solidFill>
                  <a:srgbClr val="FF0000"/>
                </a:solidFill>
                <a:latin typeface="Times New Roman" pitchFamily="18" charset="0"/>
                <a:cs typeface="Times New Roman" pitchFamily="18" charset="0"/>
              </a:rPr>
              <a:t>Задание для 1 группы</a:t>
            </a:r>
            <a:endParaRPr lang="ru-RU" sz="1400" dirty="0">
              <a:solidFill>
                <a:srgbClr val="FF0000"/>
              </a:solidFill>
              <a:latin typeface="Times New Roman" pitchFamily="18" charset="0"/>
              <a:cs typeface="Times New Roman" pitchFamily="18" charset="0"/>
            </a:endParaRPr>
          </a:p>
        </p:txBody>
      </p:sp>
      <p:sp>
        <p:nvSpPr>
          <p:cNvPr id="8" name="TextBox 7"/>
          <p:cNvSpPr txBox="1"/>
          <p:nvPr/>
        </p:nvSpPr>
        <p:spPr>
          <a:xfrm>
            <a:off x="6330982" y="254500"/>
            <a:ext cx="2707574" cy="307777"/>
          </a:xfrm>
          <a:prstGeom prst="rect">
            <a:avLst/>
          </a:prstGeom>
          <a:noFill/>
        </p:spPr>
        <p:txBody>
          <a:bodyPr wrap="square" rtlCol="0">
            <a:spAutoFit/>
          </a:bodyPr>
          <a:lstStyle/>
          <a:p>
            <a:r>
              <a:rPr lang="ru-RU" sz="1400" dirty="0" smtClean="0">
                <a:solidFill>
                  <a:srgbClr val="FF0000"/>
                </a:solidFill>
                <a:latin typeface="Times New Roman" pitchFamily="18" charset="0"/>
                <a:cs typeface="Times New Roman" pitchFamily="18" charset="0"/>
              </a:rPr>
              <a:t>Задание для 2 группы</a:t>
            </a:r>
            <a:endParaRPr lang="ru-RU" sz="1400" dirty="0">
              <a:solidFill>
                <a:srgbClr val="FF0000"/>
              </a:solidFill>
              <a:latin typeface="Times New Roman" pitchFamily="18" charset="0"/>
              <a:cs typeface="Times New Roman" pitchFamily="18" charset="0"/>
            </a:endParaRPr>
          </a:p>
        </p:txBody>
      </p:sp>
      <p:sp>
        <p:nvSpPr>
          <p:cNvPr id="9" name="TextBox 8"/>
          <p:cNvSpPr txBox="1"/>
          <p:nvPr/>
        </p:nvSpPr>
        <p:spPr>
          <a:xfrm>
            <a:off x="476719" y="4064500"/>
            <a:ext cx="2707574" cy="307777"/>
          </a:xfrm>
          <a:prstGeom prst="rect">
            <a:avLst/>
          </a:prstGeom>
          <a:noFill/>
        </p:spPr>
        <p:txBody>
          <a:bodyPr wrap="square" rtlCol="0">
            <a:spAutoFit/>
          </a:bodyPr>
          <a:lstStyle/>
          <a:p>
            <a:r>
              <a:rPr lang="ru-RU" sz="1400" dirty="0" smtClean="0">
                <a:solidFill>
                  <a:srgbClr val="FF0000"/>
                </a:solidFill>
                <a:latin typeface="Times New Roman" pitchFamily="18" charset="0"/>
                <a:cs typeface="Times New Roman" pitchFamily="18" charset="0"/>
              </a:rPr>
              <a:t>Задание для 3 группы</a:t>
            </a:r>
            <a:endParaRPr lang="ru-RU" sz="1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0"/>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3" name="Схема 2"/>
          <p:cNvGraphicFramePr/>
          <p:nvPr>
            <p:extLst>
              <p:ext uri="{D42A27DB-BD31-4B8C-83A1-F6EECF244321}">
                <p14:modId xmlns:p14="http://schemas.microsoft.com/office/powerpoint/2010/main" xmlns="" val="1139185965"/>
              </p:ext>
            </p:extLst>
          </p:nvPr>
        </p:nvGraphicFramePr>
        <p:xfrm>
          <a:off x="3463078" y="913974"/>
          <a:ext cx="7480490" cy="51659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3"/>
          <p:cNvSpPr/>
          <p:nvPr/>
        </p:nvSpPr>
        <p:spPr>
          <a:xfrm>
            <a:off x="542926" y="2255980"/>
            <a:ext cx="3328988" cy="1569660"/>
          </a:xfrm>
          <a:prstGeom prst="rect">
            <a:avLst/>
          </a:prstGeom>
        </p:spPr>
        <p:txBody>
          <a:bodyPr wrap="square">
            <a:spAutoFit/>
          </a:bodyPr>
          <a:lstStyle/>
          <a:p>
            <a:pPr marR="389890" algn="ctr">
              <a:spcAft>
                <a:spcPts val="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Задания </a:t>
            </a:r>
          </a:p>
          <a:p>
            <a:pPr marR="389890" algn="ctr">
              <a:spcAft>
                <a:spcPts val="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на развитие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общеучебных</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p>
          <a:p>
            <a:pPr marR="389890" algn="ctr">
              <a:spcAft>
                <a:spcPts val="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умений и навыков </a:t>
            </a:r>
          </a:p>
        </p:txBody>
      </p:sp>
    </p:spTree>
    <p:extLst>
      <p:ext uri="{BB962C8B-B14F-4D97-AF65-F5344CB8AC3E}">
        <p14:creationId xmlns:p14="http://schemas.microsoft.com/office/powerpoint/2010/main" xmlns="" val="22382373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0"/>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966788" y="2534336"/>
            <a:ext cx="2833688" cy="1938992"/>
          </a:xfrm>
          <a:prstGeom prst="rect">
            <a:avLst/>
          </a:prstGeom>
        </p:spPr>
        <p:txBody>
          <a:bodyPr wrap="square">
            <a:spAutoFit/>
          </a:bodyPr>
          <a:lstStyle/>
          <a:p>
            <a:pPr marR="389890" algn="ct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Примерные задания на формирование знания учебного материала</a:t>
            </a:r>
          </a:p>
        </p:txBody>
      </p:sp>
      <p:graphicFrame>
        <p:nvGraphicFramePr>
          <p:cNvPr id="4" name="Схема 3"/>
          <p:cNvGraphicFramePr/>
          <p:nvPr>
            <p:extLst>
              <p:ext uri="{D42A27DB-BD31-4B8C-83A1-F6EECF244321}">
                <p14:modId xmlns:p14="http://schemas.microsoft.com/office/powerpoint/2010/main" xmlns="" val="2486785690"/>
              </p:ext>
            </p:extLst>
          </p:nvPr>
        </p:nvGraphicFramePr>
        <p:xfrm>
          <a:off x="3322542" y="557213"/>
          <a:ext cx="7593107" cy="55488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0528382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847975" y="4922401"/>
            <a:ext cx="8853489" cy="1338828"/>
          </a:xfrm>
          <a:prstGeom prst="rect">
            <a:avLst/>
          </a:prstGeom>
          <a:ln>
            <a:solidFill>
              <a:srgbClr val="C00000"/>
            </a:solidFill>
          </a:ln>
        </p:spPr>
        <p:txBody>
          <a:bodyPr wrap="square">
            <a:spAutoFit/>
          </a:bodyPr>
          <a:lstStyle/>
          <a:p>
            <a:pPr algn="just">
              <a:lnSpc>
                <a:spcPct val="150000"/>
              </a:lnSpc>
            </a:pPr>
            <a:r>
              <a:rPr lang="ru-RU" dirty="0" smtClean="0">
                <a:solidFill>
                  <a:srgbClr val="FF0000"/>
                </a:solidFill>
                <a:latin typeface="Times New Roman" panose="02020603050405020304" pitchFamily="18" charset="0"/>
                <a:cs typeface="Times New Roman" panose="02020603050405020304" pitchFamily="18" charset="0"/>
              </a:rPr>
              <a:t>Найти </a:t>
            </a:r>
            <a:r>
              <a:rPr lang="ru-RU" dirty="0">
                <a:solidFill>
                  <a:srgbClr val="FF0000"/>
                </a:solidFill>
                <a:latin typeface="Times New Roman" panose="02020603050405020304" pitchFamily="18" charset="0"/>
                <a:cs typeface="Times New Roman" panose="02020603050405020304" pitchFamily="18" charset="0"/>
              </a:rPr>
              <a:t>неправильные формулировки, </a:t>
            </a:r>
            <a:r>
              <a:rPr lang="ru-RU" dirty="0" smtClean="0">
                <a:solidFill>
                  <a:srgbClr val="FF0000"/>
                </a:solidFill>
                <a:latin typeface="Times New Roman" panose="02020603050405020304" pitchFamily="18" charset="0"/>
                <a:cs typeface="Times New Roman" panose="02020603050405020304" pitchFamily="18" charset="0"/>
              </a:rPr>
              <a:t>доказать </a:t>
            </a:r>
            <a:r>
              <a:rPr lang="ru-RU" dirty="0">
                <a:solidFill>
                  <a:srgbClr val="FF0000"/>
                </a:solidFill>
                <a:latin typeface="Times New Roman" panose="02020603050405020304" pitchFamily="18" charset="0"/>
                <a:cs typeface="Times New Roman" panose="02020603050405020304" pitchFamily="18" charset="0"/>
              </a:rPr>
              <a:t>их неверность и заменить правильными.</a:t>
            </a:r>
            <a:r>
              <a:rPr lang="ru-RU" dirty="0"/>
              <a:t> </a:t>
            </a:r>
            <a:endParaRPr lang="ru-RU" dirty="0" smtClean="0"/>
          </a:p>
          <a:p>
            <a:pPr algn="just">
              <a:lnSpc>
                <a:spcPct val="150000"/>
              </a:lnSpc>
            </a:pP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Прибор, позволяющий установить поверхность горизонтально, называют уровнем". </a:t>
            </a:r>
            <a:r>
              <a:rPr lang="ru-RU" dirty="0" smtClean="0">
                <a:latin typeface="Times New Roman" panose="02020603050405020304" pitchFamily="18" charset="0"/>
                <a:cs typeface="Times New Roman" panose="02020603050405020304" pitchFamily="18" charset="0"/>
              </a:rPr>
              <a:t>(неправильное определение)</a:t>
            </a:r>
            <a:endParaRPr lang="ru-RU"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620771" y="471086"/>
            <a:ext cx="7124700" cy="4108817"/>
          </a:xfrm>
          <a:prstGeom prst="rect">
            <a:avLst/>
          </a:prstGeom>
          <a:ln>
            <a:solidFill>
              <a:srgbClr val="C00000"/>
            </a:solidFill>
          </a:ln>
        </p:spPr>
        <p:txBody>
          <a:bodyPr wrap="square">
            <a:spAutoFit/>
          </a:bodyPr>
          <a:lstStyle/>
          <a:p>
            <a:r>
              <a:rPr lang="ru-RU" dirty="0" smtClean="0">
                <a:solidFill>
                  <a:srgbClr val="FF0000"/>
                </a:solidFill>
                <a:latin typeface="Times New Roman" panose="02020603050405020304" pitchFamily="18" charset="0"/>
                <a:cs typeface="Times New Roman" panose="02020603050405020304" pitchFamily="18" charset="0"/>
              </a:rPr>
              <a:t>Найти  в тексте ключевые слова.</a:t>
            </a:r>
          </a:p>
          <a:p>
            <a:pPr algn="just">
              <a:lnSpc>
                <a:spcPct val="150000"/>
              </a:lnSpc>
            </a:pPr>
            <a:r>
              <a:rPr lang="ru-RU" dirty="0" smtClean="0">
                <a:latin typeface="Times New Roman" panose="02020603050405020304" pitchFamily="18" charset="0"/>
                <a:cs typeface="Times New Roman" panose="02020603050405020304" pitchFamily="18" charset="0"/>
              </a:rPr>
              <a:t>	Жена </a:t>
            </a:r>
            <a:r>
              <a:rPr lang="ru-RU" dirty="0">
                <a:latin typeface="Times New Roman" panose="02020603050405020304" pitchFamily="18" charset="0"/>
                <a:cs typeface="Times New Roman" panose="02020603050405020304" pitchFamily="18" charset="0"/>
              </a:rPr>
              <a:t>немецкого сельского врача Роберта Коха Эмма поднесла ему в день рождения подарок. Этот дар любимой женщины определил его последующие научные успехи. С легкой руки Эммы ему крупно повезло: вскоре он стал лауреатом Нобелевской премии. Его именем названа бактерия – возбудительница туберкулеза. </a:t>
            </a:r>
            <a:r>
              <a:rPr lang="ru-RU" dirty="0" smtClean="0">
                <a:latin typeface="Times New Roman" panose="02020603050405020304" pitchFamily="18" charset="0"/>
                <a:cs typeface="Times New Roman" panose="02020603050405020304" pitchFamily="18" charset="0"/>
              </a:rPr>
              <a:t>С </a:t>
            </a:r>
            <a:r>
              <a:rPr lang="ru-RU" dirty="0">
                <a:latin typeface="Times New Roman" panose="02020603050405020304" pitchFamily="18" charset="0"/>
                <a:cs typeface="Times New Roman" panose="02020603050405020304" pitchFamily="18" charset="0"/>
              </a:rPr>
              <a:t>его помощью Р. Кох открыл также возбудителей холеры, бубонной чумы, сонной болезни и столбняка, чем спас жизни миллионам людей. Оказалось, что эти странные болезни можно </a:t>
            </a:r>
            <a:r>
              <a:rPr lang="ru-RU" dirty="0" smtClean="0">
                <a:latin typeface="Times New Roman" panose="02020603050405020304" pitchFamily="18" charset="0"/>
                <a:cs typeface="Times New Roman" panose="02020603050405020304" pitchFamily="18" charset="0"/>
              </a:rPr>
              <a:t>лечить!</a:t>
            </a:r>
          </a:p>
          <a:p>
            <a:pPr algn="just">
              <a:lnSpc>
                <a:spcPct val="150000"/>
              </a:lnSpc>
            </a:pPr>
            <a:r>
              <a:rPr lang="ru-RU" i="1" dirty="0" smtClean="0">
                <a:latin typeface="Times New Roman" panose="02020603050405020304" pitchFamily="18" charset="0"/>
                <a:cs typeface="Times New Roman" panose="02020603050405020304" pitchFamily="18" charset="0"/>
              </a:rPr>
              <a:t>Что </a:t>
            </a:r>
            <a:r>
              <a:rPr lang="ru-RU" i="1" dirty="0">
                <a:latin typeface="Times New Roman" panose="02020603050405020304" pitchFamily="18" charset="0"/>
                <a:cs typeface="Times New Roman" panose="02020603050405020304" pitchFamily="18" charset="0"/>
              </a:rPr>
              <a:t>же подарила Коху его </a:t>
            </a:r>
            <a:r>
              <a:rPr lang="ru-RU" i="1" dirty="0" smtClean="0">
                <a:latin typeface="Times New Roman" panose="02020603050405020304" pitchFamily="18" charset="0"/>
                <a:cs typeface="Times New Roman" panose="02020603050405020304" pitchFamily="18" charset="0"/>
              </a:rPr>
              <a:t>супруга</a:t>
            </a:r>
            <a:r>
              <a:rPr lang="ru-RU" i="1" dirty="0">
                <a:latin typeface="Times New Roman" panose="02020603050405020304" pitchFamily="18" charset="0"/>
                <a:cs typeface="Times New Roman" panose="02020603050405020304" pitchFamily="18" charset="0"/>
              </a:rPr>
              <a:t>? </a:t>
            </a:r>
          </a:p>
        </p:txBody>
      </p:sp>
      <p:pic>
        <p:nvPicPr>
          <p:cNvPr id="1026" name="Picture 2" descr="https://rgnp.ru/wp-content/uploads/b/8/0/b8013638662015ab08ff7fde71d64559.jpeg"/>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a:stretch/>
        </p:blipFill>
        <p:spPr bwMode="auto">
          <a:xfrm>
            <a:off x="8129408" y="1034137"/>
            <a:ext cx="3678654" cy="2854128"/>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waysi.ru/wp-content/uploads/6/e/1/6e124d57a4f553b9cd04370fd08a448f.jpe"/>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620771" y="5050989"/>
            <a:ext cx="1916054" cy="81769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428749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3" name="Схема 2"/>
          <p:cNvGraphicFramePr/>
          <p:nvPr>
            <p:extLst>
              <p:ext uri="{D42A27DB-BD31-4B8C-83A1-F6EECF244321}">
                <p14:modId xmlns:p14="http://schemas.microsoft.com/office/powerpoint/2010/main" xmlns="" val="3831013121"/>
              </p:ext>
            </p:extLst>
          </p:nvPr>
        </p:nvGraphicFramePr>
        <p:xfrm>
          <a:off x="3894042" y="285750"/>
          <a:ext cx="7593107" cy="6343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3"/>
          <p:cNvSpPr/>
          <p:nvPr/>
        </p:nvSpPr>
        <p:spPr>
          <a:xfrm>
            <a:off x="652462" y="2572121"/>
            <a:ext cx="3576637" cy="2144177"/>
          </a:xfrm>
          <a:prstGeom prst="rect">
            <a:avLst/>
          </a:prstGeom>
        </p:spPr>
        <p:txBody>
          <a:bodyPr wrap="square">
            <a:spAutoFit/>
          </a:bodyPr>
          <a:lstStyle/>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Примерные задания</a:t>
            </a:r>
          </a:p>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на формирование понимания изучаемого материала</a:t>
            </a:r>
          </a:p>
        </p:txBody>
      </p:sp>
    </p:spTree>
    <p:extLst>
      <p:ext uri="{BB962C8B-B14F-4D97-AF65-F5344CB8AC3E}">
        <p14:creationId xmlns:p14="http://schemas.microsoft.com/office/powerpoint/2010/main" xmlns="" val="29404919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4952" y="330102"/>
            <a:ext cx="9853612" cy="307777"/>
          </a:xfrm>
          <a:prstGeom prst="rect">
            <a:avLst/>
          </a:prstGeom>
        </p:spPr>
        <p:txBody>
          <a:bodyPr wrap="square">
            <a:spAutoFit/>
          </a:bodyPr>
          <a:lstStyle/>
          <a:p>
            <a:r>
              <a:rPr lang="ru-RU" sz="1400" dirty="0">
                <a:solidFill>
                  <a:srgbClr val="000000"/>
                </a:solidFill>
                <a:latin typeface="Times New Roman" panose="02020603050405020304" pitchFamily="18" charset="0"/>
                <a:cs typeface="Times New Roman" panose="02020603050405020304" pitchFamily="18" charset="0"/>
              </a:rPr>
              <a:t>Перед вами данные о зарплате (в рублях) специалистов на двух конкурирующих малых предприятиях А и В.</a:t>
            </a:r>
          </a:p>
        </p:txBody>
      </p:sp>
      <p:graphicFrame>
        <p:nvGraphicFramePr>
          <p:cNvPr id="3" name="Таблица 2"/>
          <p:cNvGraphicFramePr>
            <a:graphicFrameLocks noGrp="1"/>
          </p:cNvGraphicFramePr>
          <p:nvPr>
            <p:extLst>
              <p:ext uri="{D42A27DB-BD31-4B8C-83A1-F6EECF244321}">
                <p14:modId xmlns:p14="http://schemas.microsoft.com/office/powerpoint/2010/main" xmlns="" val="133145926"/>
              </p:ext>
            </p:extLst>
          </p:nvPr>
        </p:nvGraphicFramePr>
        <p:xfrm>
          <a:off x="295275" y="696651"/>
          <a:ext cx="11630023" cy="1314732"/>
        </p:xfrm>
        <a:graphic>
          <a:graphicData uri="http://schemas.openxmlformats.org/drawingml/2006/table">
            <a:tbl>
              <a:tblPr firstRow="1" bandRow="1">
                <a:tableStyleId>{5C22544A-7EE6-4342-B048-85BDC9FD1C3A}</a:tableStyleId>
              </a:tblPr>
              <a:tblGrid>
                <a:gridCol w="786787"/>
                <a:gridCol w="581451"/>
                <a:gridCol w="684119"/>
                <a:gridCol w="684119"/>
                <a:gridCol w="684119"/>
                <a:gridCol w="684119"/>
                <a:gridCol w="684119"/>
                <a:gridCol w="684119"/>
                <a:gridCol w="684119"/>
                <a:gridCol w="684119"/>
                <a:gridCol w="684119"/>
                <a:gridCol w="684119"/>
                <a:gridCol w="684119"/>
                <a:gridCol w="684119"/>
                <a:gridCol w="684119"/>
                <a:gridCol w="525278"/>
                <a:gridCol w="842960"/>
              </a:tblGrid>
              <a:tr h="398286">
                <a:tc>
                  <a:txBody>
                    <a:bodyPr/>
                    <a:lstStyle/>
                    <a:p>
                      <a:pPr marL="0" algn="ctr" defTabSz="914400" rtl="0" eaLnBrk="1" fontAlgn="b" latinLnBrk="0" hangingPunct="1"/>
                      <a:r>
                        <a:rPr lang="ru-RU" sz="14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Предприятие </a:t>
                      </a:r>
                      <a:endParaRPr lang="ru-RU" sz="14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anchor="ctr"/>
                </a:tc>
                <a:tc gridSpan="15">
                  <a:txBody>
                    <a:bodyPr/>
                    <a:lstStyle/>
                    <a:p>
                      <a:pPr marL="0" algn="ctr" defTabSz="914400" rtl="0" eaLnBrk="1" fontAlgn="b" latinLnBrk="0" hangingPunct="1"/>
                      <a:r>
                        <a:rPr lang="ru-RU" sz="14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Заработная плата сотрудников предприятия </a:t>
                      </a:r>
                      <a:endParaRPr lang="ru-RU" sz="14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anchor="ct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a:txBody>
                    <a:bodyPr/>
                    <a:lstStyle/>
                    <a:p>
                      <a:pPr marL="0" algn="ctr" defTabSz="914400" rtl="0" eaLnBrk="1" fontAlgn="b" latinLnBrk="0" hangingPunct="1"/>
                      <a:r>
                        <a:rPr lang="ru-RU" sz="1400" b="0" i="0" u="none" strike="noStrike" kern="1200" dirty="0" smtClean="0">
                          <a:solidFill>
                            <a:srgbClr val="000000"/>
                          </a:solidFill>
                          <a:effectLst/>
                          <a:latin typeface="Times New Roman" panose="02020603050405020304" pitchFamily="18" charset="0"/>
                          <a:ea typeface="+mn-ea"/>
                          <a:cs typeface="Times New Roman" panose="02020603050405020304" pitchFamily="18" charset="0"/>
                        </a:rPr>
                        <a:t>Средняя зарплата</a:t>
                      </a:r>
                      <a:endParaRPr lang="ru-RU" sz="1400" b="0" i="0" u="none" strike="noStrike" kern="1200" dirty="0">
                        <a:solidFill>
                          <a:srgbClr val="000000"/>
                        </a:solidFill>
                        <a:effectLst/>
                        <a:latin typeface="Times New Roman" panose="02020603050405020304" pitchFamily="18" charset="0"/>
                        <a:ea typeface="+mn-ea"/>
                        <a:cs typeface="Times New Roman" panose="02020603050405020304" pitchFamily="18" charset="0"/>
                      </a:endParaRPr>
                    </a:p>
                  </a:txBody>
                  <a:tcPr anchor="ctr"/>
                </a:tc>
              </a:tr>
              <a:tr h="398286">
                <a:tc>
                  <a:txBody>
                    <a:bodyPr/>
                    <a:lstStyle/>
                    <a:p>
                      <a:pPr algn="ctr" fontAlgn="b"/>
                      <a:r>
                        <a:rPr lang="ru-RU" sz="1400" b="0" i="0" u="none" strike="noStrike" dirty="0" smtClean="0">
                          <a:solidFill>
                            <a:srgbClr val="000000"/>
                          </a:solidFill>
                          <a:effectLst/>
                          <a:latin typeface="Times New Roman" panose="02020603050405020304" pitchFamily="18" charset="0"/>
                          <a:cs typeface="Times New Roman" panose="02020603050405020304" pitchFamily="18" charset="0"/>
                        </a:rPr>
                        <a:t>А</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10130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10900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14340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10410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10350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9920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14720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15420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10090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15920</a:t>
                      </a:r>
                    </a:p>
                  </a:txBody>
                  <a:tcPr marL="0" marR="0" marT="0"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14950</a:t>
                      </a:r>
                    </a:p>
                  </a:txBody>
                  <a:tcPr marL="0" marR="0" marT="0"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10760</a:t>
                      </a:r>
                    </a:p>
                  </a:txBody>
                  <a:tcPr marL="0" marR="0" marT="0"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10180</a:t>
                      </a:r>
                    </a:p>
                  </a:txBody>
                  <a:tcPr marL="0" marR="0" marT="0"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14630</a:t>
                      </a:r>
                    </a:p>
                  </a:txBody>
                  <a:tcPr marL="0" marR="0" marT="0"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10970</a:t>
                      </a:r>
                    </a:p>
                  </a:txBody>
                  <a:tcPr marL="0" marR="0" marT="0" marB="0" anchor="ctr"/>
                </a:tc>
                <a:tc>
                  <a:txBody>
                    <a:bodyPr/>
                    <a:lstStyle/>
                    <a:p>
                      <a:pPr algn="ctr" fontAlgn="b"/>
                      <a:r>
                        <a:rPr lang="ru-RU" sz="1400" b="0" i="0" u="none" strike="noStrike" dirty="0" smtClean="0">
                          <a:solidFill>
                            <a:srgbClr val="000000"/>
                          </a:solidFill>
                          <a:effectLst/>
                          <a:latin typeface="Times New Roman" panose="02020603050405020304" pitchFamily="18" charset="0"/>
                          <a:cs typeface="Times New Roman" panose="02020603050405020304" pitchFamily="18" charset="0"/>
                        </a:rPr>
                        <a:t>12246</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ctr"/>
                </a:tc>
              </a:tr>
              <a:tr h="398286">
                <a:tc>
                  <a:txBody>
                    <a:bodyPr/>
                    <a:lstStyle/>
                    <a:p>
                      <a:pPr algn="ctr"/>
                      <a:r>
                        <a:rPr lang="ru-RU" sz="1400" dirty="0" smtClean="0">
                          <a:latin typeface="Times New Roman" panose="02020603050405020304" pitchFamily="18" charset="0"/>
                          <a:cs typeface="Times New Roman" panose="02020603050405020304" pitchFamily="18" charset="0"/>
                        </a:rPr>
                        <a:t>Б</a:t>
                      </a:r>
                      <a:endParaRPr lang="ru-RU" sz="1400" dirty="0">
                        <a:latin typeface="Times New Roman" panose="02020603050405020304" pitchFamily="18" charset="0"/>
                        <a:cs typeface="Times New Roman" panose="02020603050405020304" pitchFamily="18" charset="0"/>
                      </a:endParaRPr>
                    </a:p>
                  </a:txBody>
                  <a:tcPr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11840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15880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12910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11170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10290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11980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12860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10740</a:t>
                      </a:r>
                    </a:p>
                  </a:txBody>
                  <a:tcPr marL="9525" marR="9525" marT="9525" marB="0" anchor="ctr"/>
                </a:tc>
                <a:tc>
                  <a:txBody>
                    <a:bodyPr/>
                    <a:lstStyle/>
                    <a:p>
                      <a:pPr algn="ctr" fontAlgn="b"/>
                      <a:r>
                        <a:rPr lang="ru-RU" sz="1400" b="0" i="0" u="none" strike="noStrike">
                          <a:solidFill>
                            <a:srgbClr val="000000"/>
                          </a:solidFill>
                          <a:effectLst/>
                          <a:latin typeface="Times New Roman" panose="02020603050405020304" pitchFamily="18" charset="0"/>
                          <a:cs typeface="Times New Roman" panose="02020603050405020304" pitchFamily="18" charset="0"/>
                        </a:rPr>
                        <a:t>10340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14910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12020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15020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13360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14550</a:t>
                      </a:r>
                    </a:p>
                  </a:txBody>
                  <a:tcPr marL="9525" marR="9525" marT="9525" marB="0" anchor="ctr"/>
                </a:tc>
                <a:tc>
                  <a:txBody>
                    <a:bodyPr/>
                    <a:lstStyle/>
                    <a:p>
                      <a:pPr algn="ctr" fontAlgn="b"/>
                      <a:r>
                        <a:rPr lang="ru-RU" sz="1400" b="0" i="0" u="none" strike="noStrike" dirty="0">
                          <a:solidFill>
                            <a:srgbClr val="000000"/>
                          </a:solidFill>
                          <a:effectLst/>
                          <a:latin typeface="Times New Roman" panose="02020603050405020304" pitchFamily="18" charset="0"/>
                          <a:cs typeface="Times New Roman" panose="02020603050405020304" pitchFamily="18" charset="0"/>
                        </a:rPr>
                        <a:t>13980</a:t>
                      </a:r>
                    </a:p>
                  </a:txBody>
                  <a:tcPr marL="9525" marR="9525" marT="9525" marB="0" anchor="ctr"/>
                </a:tc>
                <a:tc>
                  <a:txBody>
                    <a:bodyPr/>
                    <a:lstStyle/>
                    <a:p>
                      <a:pPr algn="ctr" fontAlgn="b"/>
                      <a:r>
                        <a:rPr lang="ru-RU" sz="1400" b="0" i="0" u="none" strike="noStrike" dirty="0" smtClean="0">
                          <a:solidFill>
                            <a:srgbClr val="000000"/>
                          </a:solidFill>
                          <a:effectLst/>
                          <a:latin typeface="Times New Roman" panose="02020603050405020304" pitchFamily="18" charset="0"/>
                          <a:cs typeface="Times New Roman" panose="02020603050405020304" pitchFamily="18" charset="0"/>
                        </a:rPr>
                        <a:t>12790</a:t>
                      </a:r>
                      <a:endParaRPr lang="ru-RU"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r>
            </a:tbl>
          </a:graphicData>
        </a:graphic>
      </p:graphicFrame>
      <p:graphicFrame>
        <p:nvGraphicFramePr>
          <p:cNvPr id="4" name="Диаграмма 3"/>
          <p:cNvGraphicFramePr>
            <a:graphicFrameLocks/>
          </p:cNvGraphicFramePr>
          <p:nvPr>
            <p:extLst>
              <p:ext uri="{D42A27DB-BD31-4B8C-83A1-F6EECF244321}">
                <p14:modId xmlns:p14="http://schemas.microsoft.com/office/powerpoint/2010/main" xmlns="" val="663111195"/>
              </p:ext>
            </p:extLst>
          </p:nvPr>
        </p:nvGraphicFramePr>
        <p:xfrm>
          <a:off x="742950" y="2182505"/>
          <a:ext cx="4572000" cy="23921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a:graphicFrameLocks/>
          </p:cNvGraphicFramePr>
          <p:nvPr>
            <p:extLst>
              <p:ext uri="{D42A27DB-BD31-4B8C-83A1-F6EECF244321}">
                <p14:modId xmlns:p14="http://schemas.microsoft.com/office/powerpoint/2010/main" xmlns="" val="3252063985"/>
              </p:ext>
            </p:extLst>
          </p:nvPr>
        </p:nvGraphicFramePr>
        <p:xfrm>
          <a:off x="6581773" y="2182505"/>
          <a:ext cx="4572000" cy="239217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514349" y="4765119"/>
            <a:ext cx="11191873" cy="2092881"/>
          </a:xfrm>
          <a:prstGeom prst="rect">
            <a:avLst/>
          </a:prstGeom>
          <a:noFill/>
        </p:spPr>
        <p:txBody>
          <a:bodyPr wrap="square" rtlCol="0">
            <a:spAutoFit/>
          </a:bodyPr>
          <a:lstStyle/>
          <a:p>
            <a:pPr algn="just" fontAlgn="b"/>
            <a:r>
              <a:rPr lang="ru-RU" sz="1400" dirty="0" smtClean="0">
                <a:solidFill>
                  <a:srgbClr val="000000"/>
                </a:solidFill>
                <a:latin typeface="Times New Roman" panose="02020603050405020304" pitchFamily="18" charset="0"/>
                <a:cs typeface="Times New Roman" panose="02020603050405020304" pitchFamily="18" charset="0"/>
              </a:rPr>
              <a:t>1.На </a:t>
            </a:r>
            <a:r>
              <a:rPr lang="ru-RU" sz="1400" dirty="0">
                <a:solidFill>
                  <a:srgbClr val="000000"/>
                </a:solidFill>
                <a:latin typeface="Times New Roman" panose="02020603050405020304" pitchFamily="18" charset="0"/>
                <a:cs typeface="Times New Roman" panose="02020603050405020304" pitchFamily="18" charset="0"/>
              </a:rPr>
              <a:t>каком из предприятий А или В средняя зарплата выше и на сколько?</a:t>
            </a:r>
          </a:p>
          <a:p>
            <a:pPr algn="just" fontAlgn="b"/>
            <a:r>
              <a:rPr lang="ru-RU" sz="1400" dirty="0">
                <a:solidFill>
                  <a:srgbClr val="000000"/>
                </a:solidFill>
                <a:latin typeface="Times New Roman" panose="02020603050405020304" pitchFamily="18" charset="0"/>
                <a:cs typeface="Times New Roman" panose="02020603050405020304" pitchFamily="18" charset="0"/>
              </a:rPr>
              <a:t>2. На каком из предприятий А или В  зарплата более стабильна?</a:t>
            </a:r>
          </a:p>
          <a:p>
            <a:pPr algn="just" fontAlgn="b"/>
            <a:r>
              <a:rPr lang="ru-RU" sz="1400" dirty="0" smtClean="0">
                <a:solidFill>
                  <a:srgbClr val="000000"/>
                </a:solidFill>
                <a:latin typeface="Times New Roman" panose="02020603050405020304" pitchFamily="18" charset="0"/>
                <a:cs typeface="Times New Roman" panose="02020603050405020304" pitchFamily="18" charset="0"/>
              </a:rPr>
              <a:t>3. Заполните </a:t>
            </a:r>
            <a:r>
              <a:rPr lang="ru-RU" sz="1400" dirty="0">
                <a:solidFill>
                  <a:srgbClr val="000000"/>
                </a:solidFill>
                <a:latin typeface="Times New Roman" panose="02020603050405020304" pitchFamily="18" charset="0"/>
                <a:cs typeface="Times New Roman" panose="02020603050405020304" pitchFamily="18" charset="0"/>
              </a:rPr>
              <a:t>пропуски </a:t>
            </a:r>
            <a:r>
              <a:rPr lang="ru-RU" sz="1400" i="1" dirty="0">
                <a:solidFill>
                  <a:srgbClr val="000000"/>
                </a:solidFill>
                <a:latin typeface="Times New Roman" panose="02020603050405020304" pitchFamily="18" charset="0"/>
                <a:cs typeface="Times New Roman" panose="02020603050405020304" pitchFamily="18" charset="0"/>
              </a:rPr>
              <a:t>(нужно вписать число, а также  А или В).</a:t>
            </a:r>
          </a:p>
          <a:p>
            <a:pPr algn="just" fontAlgn="b"/>
            <a:r>
              <a:rPr lang="ru-RU" sz="1400" dirty="0">
                <a:solidFill>
                  <a:srgbClr val="000000"/>
                </a:solidFill>
                <a:latin typeface="Times New Roman" panose="02020603050405020304" pitchFamily="18" charset="0"/>
                <a:cs typeface="Times New Roman" panose="02020603050405020304" pitchFamily="18" charset="0"/>
              </a:rPr>
              <a:t>Средняя зарплата специалистов на </a:t>
            </a:r>
            <a:r>
              <a:rPr lang="ru-RU" sz="1400" dirty="0" smtClean="0">
                <a:solidFill>
                  <a:srgbClr val="000000"/>
                </a:solidFill>
                <a:latin typeface="Times New Roman" panose="02020603050405020304" pitchFamily="18" charset="0"/>
                <a:cs typeface="Times New Roman" panose="02020603050405020304" pitchFamily="18" charset="0"/>
              </a:rPr>
              <a:t>_ </a:t>
            </a:r>
            <a:r>
              <a:rPr lang="ru-RU" sz="1400" dirty="0">
                <a:solidFill>
                  <a:srgbClr val="000000"/>
                </a:solidFill>
                <a:latin typeface="Times New Roman" panose="02020603050405020304" pitchFamily="18" charset="0"/>
                <a:cs typeface="Times New Roman" panose="02020603050405020304" pitchFamily="18" charset="0"/>
              </a:rPr>
              <a:t>предприятии примерно на ____ рублей выше, чем </a:t>
            </a:r>
            <a:r>
              <a:rPr lang="ru-RU" sz="1400" dirty="0" smtClean="0">
                <a:solidFill>
                  <a:srgbClr val="000000"/>
                </a:solidFill>
                <a:latin typeface="Times New Roman" panose="02020603050405020304" pitchFamily="18" charset="0"/>
                <a:cs typeface="Times New Roman" panose="02020603050405020304" pitchFamily="18" charset="0"/>
              </a:rPr>
              <a:t>на __.. </a:t>
            </a:r>
            <a:r>
              <a:rPr lang="ru-RU" sz="1400" dirty="0">
                <a:solidFill>
                  <a:srgbClr val="000000"/>
                </a:solidFill>
                <a:latin typeface="Times New Roman" panose="02020603050405020304" pitchFamily="18" charset="0"/>
                <a:cs typeface="Times New Roman" panose="02020603050405020304" pitchFamily="18" charset="0"/>
              </a:rPr>
              <a:t>Это означает, что человек, поступающий работать предприятие</a:t>
            </a:r>
            <a:r>
              <a:rPr lang="ru-RU" sz="1400" dirty="0" smtClean="0">
                <a:solidFill>
                  <a:srgbClr val="000000"/>
                </a:solidFill>
                <a:latin typeface="Times New Roman" panose="02020603050405020304" pitchFamily="18" charset="0"/>
                <a:cs typeface="Times New Roman" panose="02020603050405020304" pitchFamily="18" charset="0"/>
              </a:rPr>
              <a:t>_, </a:t>
            </a:r>
            <a:r>
              <a:rPr lang="ru-RU" sz="1400" dirty="0">
                <a:solidFill>
                  <a:srgbClr val="000000"/>
                </a:solidFill>
                <a:latin typeface="Times New Roman" panose="02020603050405020304" pitchFamily="18" charset="0"/>
                <a:cs typeface="Times New Roman" panose="02020603050405020304" pitchFamily="18" charset="0"/>
              </a:rPr>
              <a:t>может ожидать большей зарплаты, чем человек, поступающий на предприятие </a:t>
            </a:r>
            <a:r>
              <a:rPr lang="ru-RU" sz="1400" dirty="0" smtClean="0">
                <a:solidFill>
                  <a:srgbClr val="000000"/>
                </a:solidFill>
                <a:latin typeface="Times New Roman" panose="02020603050405020304" pitchFamily="18" charset="0"/>
                <a:cs typeface="Times New Roman" panose="02020603050405020304" pitchFamily="18" charset="0"/>
              </a:rPr>
              <a:t>__, </a:t>
            </a:r>
            <a:r>
              <a:rPr lang="ru-RU" sz="1400" dirty="0">
                <a:solidFill>
                  <a:srgbClr val="000000"/>
                </a:solidFill>
                <a:latin typeface="Times New Roman" panose="02020603050405020304" pitchFamily="18" charset="0"/>
                <a:cs typeface="Times New Roman" panose="02020603050405020304" pitchFamily="18" charset="0"/>
              </a:rPr>
              <a:t>хотя, конечно, это лишь прогноз.</a:t>
            </a:r>
          </a:p>
          <a:p>
            <a:pPr algn="just" fontAlgn="b"/>
            <a:r>
              <a:rPr lang="ru-RU" sz="1400" dirty="0">
                <a:solidFill>
                  <a:srgbClr val="000000"/>
                </a:solidFill>
                <a:latin typeface="Times New Roman" panose="02020603050405020304" pitchFamily="18" charset="0"/>
                <a:cs typeface="Times New Roman" panose="02020603050405020304" pitchFamily="18" charset="0"/>
              </a:rPr>
              <a:t>Разброс зарплаты на  предприятии  </a:t>
            </a:r>
            <a:r>
              <a:rPr lang="ru-RU" sz="1400" dirty="0" smtClean="0">
                <a:solidFill>
                  <a:srgbClr val="000000"/>
                </a:solidFill>
                <a:latin typeface="Times New Roman" panose="02020603050405020304" pitchFamily="18" charset="0"/>
                <a:cs typeface="Times New Roman" panose="02020603050405020304" pitchFamily="18" charset="0"/>
              </a:rPr>
              <a:t>__ </a:t>
            </a:r>
            <a:r>
              <a:rPr lang="ru-RU" sz="1400" dirty="0">
                <a:solidFill>
                  <a:srgbClr val="000000"/>
                </a:solidFill>
                <a:latin typeface="Times New Roman" panose="02020603050405020304" pitchFamily="18" charset="0"/>
                <a:cs typeface="Times New Roman" panose="02020603050405020304" pitchFamily="18" charset="0"/>
              </a:rPr>
              <a:t>больше, чем на </a:t>
            </a:r>
            <a:r>
              <a:rPr lang="ru-RU" sz="1400" dirty="0" smtClean="0">
                <a:solidFill>
                  <a:srgbClr val="000000"/>
                </a:solidFill>
                <a:latin typeface="Times New Roman" panose="02020603050405020304" pitchFamily="18" charset="0"/>
                <a:cs typeface="Times New Roman" panose="02020603050405020304" pitchFamily="18" charset="0"/>
              </a:rPr>
              <a:t>__ </a:t>
            </a:r>
            <a:r>
              <a:rPr lang="ru-RU" sz="1400" dirty="0">
                <a:solidFill>
                  <a:srgbClr val="000000"/>
                </a:solidFill>
                <a:latin typeface="Times New Roman" panose="02020603050405020304" pitchFamily="18" charset="0"/>
                <a:cs typeface="Times New Roman" panose="02020603050405020304" pitchFamily="18" charset="0"/>
              </a:rPr>
              <a:t>Это значит, что для работающего на  предприятии </a:t>
            </a:r>
            <a:r>
              <a:rPr lang="ru-RU" sz="1400" dirty="0" smtClean="0">
                <a:solidFill>
                  <a:srgbClr val="000000"/>
                </a:solidFill>
                <a:latin typeface="Times New Roman" panose="02020603050405020304" pitchFamily="18" charset="0"/>
                <a:cs typeface="Times New Roman" panose="02020603050405020304" pitchFamily="18" charset="0"/>
              </a:rPr>
              <a:t>__  </a:t>
            </a:r>
            <a:r>
              <a:rPr lang="ru-RU" sz="1400" dirty="0">
                <a:solidFill>
                  <a:srgbClr val="000000"/>
                </a:solidFill>
                <a:latin typeface="Times New Roman" panose="02020603050405020304" pitchFamily="18" charset="0"/>
                <a:cs typeface="Times New Roman" panose="02020603050405020304" pitchFamily="18" charset="0"/>
              </a:rPr>
              <a:t>больше вероятность получить зарплату, близкую к средней, больше стабильность, зато на  предприятии  </a:t>
            </a:r>
            <a:r>
              <a:rPr lang="ru-RU" sz="1400" dirty="0" smtClean="0">
                <a:solidFill>
                  <a:srgbClr val="000000"/>
                </a:solidFill>
                <a:latin typeface="Times New Roman" panose="02020603050405020304" pitchFamily="18" charset="0"/>
                <a:cs typeface="Times New Roman" panose="02020603050405020304" pitchFamily="18" charset="0"/>
              </a:rPr>
              <a:t>__ </a:t>
            </a:r>
            <a:r>
              <a:rPr lang="ru-RU" sz="1400" dirty="0">
                <a:solidFill>
                  <a:srgbClr val="000000"/>
                </a:solidFill>
                <a:latin typeface="Times New Roman" panose="02020603050405020304" pitchFamily="18" charset="0"/>
                <a:cs typeface="Times New Roman" panose="02020603050405020304" pitchFamily="18" charset="0"/>
              </a:rPr>
              <a:t>больше возможностей получать высокую зарплату, но и больший риск получать зарплату, существенно меньше средней.</a:t>
            </a:r>
          </a:p>
          <a:p>
            <a:endParaRPr lang="ru-RU" dirty="0"/>
          </a:p>
        </p:txBody>
      </p:sp>
      <p:pic>
        <p:nvPicPr>
          <p:cNvPr id="7" name="Picture 2" descr="https://avatanplus.com/files/resources/original/5730bf04f1244154966a2b7c.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441611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pic>
        <p:nvPicPr>
          <p:cNvPr id="12292" name="Picture 4" descr="C:\Users\Будилова НГ\Desktop\СКАНЫЫЫЫ\2024-01-18\Электроэнергетика России .JPG"/>
          <p:cNvPicPr>
            <a:picLocks noChangeAspect="1" noChangeArrowheads="1"/>
          </p:cNvPicPr>
          <p:nvPr/>
        </p:nvPicPr>
        <p:blipFill>
          <a:blip r:embed="rId3" cstate="email"/>
          <a:srcRect/>
          <a:stretch>
            <a:fillRect/>
          </a:stretch>
        </p:blipFill>
        <p:spPr bwMode="auto">
          <a:xfrm>
            <a:off x="409903" y="835573"/>
            <a:ext cx="5044966" cy="2680137"/>
          </a:xfrm>
          <a:prstGeom prst="rect">
            <a:avLst/>
          </a:prstGeom>
          <a:noFill/>
          <a:ln>
            <a:solidFill>
              <a:schemeClr val="accent1"/>
            </a:solidFill>
          </a:ln>
        </p:spPr>
      </p:pic>
      <p:pic>
        <p:nvPicPr>
          <p:cNvPr id="12294" name="Picture 6" descr="C:\Users\Будилова НГ\Desktop\СКАНЫЫЫЫ\2024-01-18\Сканировать10001.JPG"/>
          <p:cNvPicPr>
            <a:picLocks noChangeAspect="1" noChangeArrowheads="1"/>
          </p:cNvPicPr>
          <p:nvPr/>
        </p:nvPicPr>
        <p:blipFill>
          <a:blip r:embed="rId4" cstate="email"/>
          <a:srcRect/>
          <a:stretch>
            <a:fillRect/>
          </a:stretch>
        </p:blipFill>
        <p:spPr bwMode="auto">
          <a:xfrm>
            <a:off x="2695901" y="3766217"/>
            <a:ext cx="7047187" cy="2761935"/>
          </a:xfrm>
          <a:prstGeom prst="rect">
            <a:avLst/>
          </a:prstGeom>
          <a:noFill/>
          <a:ln>
            <a:solidFill>
              <a:schemeClr val="accent1"/>
            </a:solidFill>
          </a:ln>
        </p:spPr>
      </p:pic>
      <p:pic>
        <p:nvPicPr>
          <p:cNvPr id="5" name="Picture 4" descr="C:\Users\Будилова НГ\Desktop\СКАНЫЫЫЫ\2024-01-18\Электроэнергетика России .JPG"/>
          <p:cNvPicPr>
            <a:picLocks noChangeAspect="1" noChangeArrowheads="1"/>
          </p:cNvPicPr>
          <p:nvPr/>
        </p:nvPicPr>
        <p:blipFill>
          <a:blip r:embed="rId5" cstate="email"/>
          <a:srcRect/>
          <a:stretch>
            <a:fillRect/>
          </a:stretch>
        </p:blipFill>
        <p:spPr bwMode="auto">
          <a:xfrm>
            <a:off x="5689964" y="804040"/>
            <a:ext cx="6173424" cy="2711670"/>
          </a:xfrm>
          <a:prstGeom prst="rect">
            <a:avLst/>
          </a:prstGeom>
          <a:noFill/>
          <a:ln>
            <a:solidFill>
              <a:schemeClr val="accent1"/>
            </a:solidFill>
          </a:ln>
        </p:spPr>
      </p:pic>
      <p:sp>
        <p:nvSpPr>
          <p:cNvPr id="7" name="TextBox 6"/>
          <p:cNvSpPr txBox="1"/>
          <p:nvPr/>
        </p:nvSpPr>
        <p:spPr>
          <a:xfrm>
            <a:off x="898634" y="283779"/>
            <a:ext cx="4272456" cy="461665"/>
          </a:xfrm>
          <a:prstGeom prst="rect">
            <a:avLst/>
          </a:prstGeom>
          <a:noFill/>
        </p:spPr>
        <p:txBody>
          <a:bodyPr wrap="square" rtlCol="0">
            <a:spAutoFit/>
          </a:bodyPr>
          <a:lstStyle/>
          <a:p>
            <a:r>
              <a:rPr lang="ru-RU" sz="2400" dirty="0" smtClean="0">
                <a:solidFill>
                  <a:srgbClr val="FF0000"/>
                </a:solidFill>
                <a:latin typeface="Times New Roman" pitchFamily="18" charset="0"/>
                <a:cs typeface="Times New Roman" pitchFamily="18" charset="0"/>
              </a:rPr>
              <a:t>Электроэнергетика России</a:t>
            </a:r>
            <a:endParaRPr lang="ru-RU" sz="2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289347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829114" y="717471"/>
            <a:ext cx="7757674" cy="487506"/>
          </a:xfrm>
          <a:prstGeom prst="rect">
            <a:avLst/>
          </a:prstGeom>
        </p:spPr>
        <p:txBody>
          <a:bodyPr wrap="square">
            <a:spAutoFit/>
          </a:bodyPr>
          <a:lstStyle/>
          <a:p>
            <a:pPr marR="389890" algn="just">
              <a:lnSpc>
                <a:spcPct val="107000"/>
              </a:lnSpc>
              <a:spcAft>
                <a:spcPts val="800"/>
              </a:spcAft>
            </a:pPr>
            <a:r>
              <a:rPr lang="ru-RU" sz="24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Объясните русские пословицы с точки зрения физики</a:t>
            </a:r>
            <a:endParaRPr lang="ru-RU" sz="2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26" name="Picture 2" descr="https://avatars.mds.yandex.net/i?id=7d802ae2ce9a84d58501cd678f41dea7012b6de9-4957269-images-thumbs&amp;n=1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80652" y="2279649"/>
            <a:ext cx="4595813" cy="30638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1064578" y="1364182"/>
            <a:ext cx="3399264" cy="487506"/>
          </a:xfrm>
          <a:prstGeom prst="rect">
            <a:avLst/>
          </a:prstGeom>
        </p:spPr>
        <p:txBody>
          <a:bodyPr wrap="none">
            <a:spAutoFit/>
          </a:bodyPr>
          <a:lstStyle/>
          <a:p>
            <a:pPr marR="389890" lvl="0" algn="just">
              <a:lnSpc>
                <a:spcPct val="107000"/>
              </a:lnSpc>
              <a:spcAft>
                <a:spcPts val="0"/>
              </a:spcAf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«Дым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тает в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воздухе»</a:t>
            </a:r>
            <a:endPar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Прямоугольник 3"/>
          <p:cNvSpPr/>
          <p:nvPr/>
        </p:nvSpPr>
        <p:spPr>
          <a:xfrm>
            <a:off x="6600456" y="1364182"/>
            <a:ext cx="4641014" cy="487506"/>
          </a:xfrm>
          <a:prstGeom prst="rect">
            <a:avLst/>
          </a:prstGeom>
        </p:spPr>
        <p:txBody>
          <a:bodyPr wrap="none">
            <a:spAutoFit/>
          </a:bodyPr>
          <a:lstStyle/>
          <a:p>
            <a:pPr marR="389890" lvl="0" algn="just">
              <a:lnSpc>
                <a:spcPct val="107000"/>
              </a:lnSpc>
              <a:spcAft>
                <a:spcPts val="0"/>
              </a:spcAft>
            </a:pP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«Много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снега — много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хлеба» </a:t>
            </a:r>
            <a:endPar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28" name="Picture 4" descr="https://vgae.ru/uploads/posts/2019-02/1550261612_1-porosha.jpg"/>
          <p:cNvPicPr>
            <a:picLocks noChangeAspect="1" noChangeArrowheads="1"/>
          </p:cNvPicPr>
          <p:nvPr/>
        </p:nvPicPr>
        <p:blipFill rotWithShape="1">
          <a:blip r:embed="rId4" cstate="email">
            <a:extLst>
              <a:ext uri="{28A0092B-C50C-407E-A947-70E740481C1C}">
                <a14:useLocalDpi xmlns:a14="http://schemas.microsoft.com/office/drawing/2010/main" xmlns="" val="0"/>
              </a:ext>
            </a:extLst>
          </a:blip>
          <a:srcRect/>
          <a:stretch/>
        </p:blipFill>
        <p:spPr bwMode="auto">
          <a:xfrm>
            <a:off x="6437319" y="2279649"/>
            <a:ext cx="4595813" cy="30638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81082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27093" y="1368231"/>
            <a:ext cx="5977717" cy="2246769"/>
          </a:xfrm>
          <a:prstGeom prst="rect">
            <a:avLst/>
          </a:prstGeom>
        </p:spPr>
        <p:txBody>
          <a:bodyPr wrap="square">
            <a:spAutoFit/>
          </a:bodyPr>
          <a:lstStyle/>
          <a:p>
            <a:pPr algn="just"/>
            <a:r>
              <a:rPr lang="ru-RU" sz="2000" dirty="0">
                <a:latin typeface="Times New Roman" panose="02020603050405020304" pitchFamily="18" charset="0"/>
                <a:ea typeface="Calibri" panose="020F0502020204030204" pitchFamily="34" charset="0"/>
                <a:cs typeface="Times New Roman" panose="02020603050405020304" pitchFamily="18" charset="0"/>
              </a:rPr>
              <a:t>«</a:t>
            </a:r>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Функционально грамотный человек </a:t>
            </a:r>
            <a:r>
              <a:rPr lang="ru-RU" sz="2000" dirty="0">
                <a:latin typeface="Times New Roman" panose="02020603050405020304" pitchFamily="18" charset="0"/>
                <a:ea typeface="Calibri" panose="020F0502020204030204" pitchFamily="34" charset="0"/>
                <a:cs typeface="Times New Roman" panose="02020603050405020304" pitchFamily="18" charset="0"/>
              </a:rPr>
              <a:t>– это человек,</a:t>
            </a:r>
          </a:p>
          <a:p>
            <a:pPr algn="just"/>
            <a:r>
              <a:rPr lang="ru-RU" sz="2000" dirty="0">
                <a:latin typeface="Times New Roman" panose="02020603050405020304" pitchFamily="18" charset="0"/>
                <a:ea typeface="Calibri" panose="020F0502020204030204" pitchFamily="34" charset="0"/>
                <a:cs typeface="Times New Roman" panose="02020603050405020304" pitchFamily="18" charset="0"/>
              </a:rPr>
              <a:t>который способен использовать все постоянно приобретаемые в  течение жизни знания, умения и навыки для решения максимально широкого диапазона жизненных задач в различных сферах человеческой деятельности, общения и социальных отношений»</a:t>
            </a:r>
          </a:p>
        </p:txBody>
      </p:sp>
      <p:pic>
        <p:nvPicPr>
          <p:cNvPr id="2052" name="Picture 4" descr="https://scientificrussia.ru/images/b/2uvb-full.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1280615" y="1050877"/>
            <a:ext cx="3534770" cy="4462819"/>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5227093" y="4313367"/>
            <a:ext cx="6096000" cy="1323439"/>
          </a:xfrm>
          <a:prstGeom prst="rect">
            <a:avLst/>
          </a:prstGeom>
        </p:spPr>
        <p:txBody>
          <a:bodyPr>
            <a:spAutoFit/>
          </a:bodyPr>
          <a:lstStyle/>
          <a:p>
            <a:r>
              <a:rPr lang="ru-RU" sz="2000" i="1" dirty="0">
                <a:latin typeface="Times New Roman" panose="02020603050405020304" pitchFamily="18" charset="0"/>
                <a:ea typeface="Calibri" panose="020F0502020204030204" pitchFamily="34" charset="0"/>
                <a:cs typeface="Times New Roman" panose="02020603050405020304" pitchFamily="18" charset="0"/>
              </a:rPr>
              <a:t>Алексей Алексеевич Леонтьев </a:t>
            </a:r>
            <a:endParaRPr lang="ru-RU" sz="2000" i="1"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a:t>
            </a:r>
            <a:r>
              <a:rPr lang="ru-RU" sz="2000" i="1" dirty="0">
                <a:latin typeface="Times New Roman" panose="02020603050405020304" pitchFamily="18" charset="0"/>
                <a:ea typeface="Calibri" panose="020F0502020204030204" pitchFamily="34" charset="0"/>
                <a:cs typeface="Times New Roman" panose="02020603050405020304" pitchFamily="18" charset="0"/>
              </a:rPr>
              <a:t>14 января 1936 — 12 августа 2004) </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a:t>
            </a:r>
          </a:p>
          <a:p>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000" i="1" dirty="0">
                <a:latin typeface="Times New Roman" panose="02020603050405020304" pitchFamily="18" charset="0"/>
                <a:ea typeface="Calibri" panose="020F0502020204030204" pitchFamily="34" charset="0"/>
                <a:cs typeface="Times New Roman" panose="02020603050405020304" pitchFamily="18" charset="0"/>
              </a:rPr>
              <a:t>советский и российский лингвист, психолог, доктор психологических наук и доктор филологических </a:t>
            </a: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наук</a:t>
            </a:r>
            <a:endParaRPr lang="ru-RU" sz="2000" i="1"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2" descr="https://avatanplus.com/files/resources/original/5730bf04f1244154966a2b7c.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427425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962025" y="2652011"/>
            <a:ext cx="3052763" cy="1646413"/>
          </a:xfrm>
          <a:prstGeom prst="rect">
            <a:avLst/>
          </a:prstGeom>
        </p:spPr>
        <p:txBody>
          <a:bodyPr wrap="square">
            <a:spAutoFit/>
          </a:bodyPr>
          <a:lstStyle/>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Примерные задания на формирование умений и навыков</a:t>
            </a:r>
          </a:p>
        </p:txBody>
      </p:sp>
      <p:graphicFrame>
        <p:nvGraphicFramePr>
          <p:cNvPr id="3" name="Схема 2"/>
          <p:cNvGraphicFramePr/>
          <p:nvPr>
            <p:extLst>
              <p:ext uri="{D42A27DB-BD31-4B8C-83A1-F6EECF244321}">
                <p14:modId xmlns:p14="http://schemas.microsoft.com/office/powerpoint/2010/main" xmlns="" val="780195011"/>
              </p:ext>
            </p:extLst>
          </p:nvPr>
        </p:nvGraphicFramePr>
        <p:xfrm>
          <a:off x="3465417" y="619802"/>
          <a:ext cx="7593107" cy="55666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649204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1033462" y="471868"/>
            <a:ext cx="9925051" cy="1997470"/>
          </a:xfrm>
          <a:prstGeom prst="rect">
            <a:avLst/>
          </a:prstGeom>
        </p:spPr>
        <p:txBody>
          <a:bodyPr wrap="square">
            <a:spAutoFit/>
          </a:bodyPr>
          <a:lstStyle/>
          <a:p>
            <a:pPr marR="389890" algn="just">
              <a:lnSpc>
                <a:spcPct val="107000"/>
              </a:lnSpc>
              <a:spcAft>
                <a:spcPts val="800"/>
              </a:spcAft>
            </a:pPr>
            <a:endParaRPr lang="ru-RU"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R="389890" algn="just">
              <a:lnSpc>
                <a:spcPct val="107000"/>
              </a:lnSpc>
              <a:spcAft>
                <a:spcPts val="800"/>
              </a:spcAft>
            </a:pPr>
            <a:r>
              <a:rPr lang="ru-RU" sz="20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Задание 1.</a:t>
            </a:r>
          </a:p>
          <a:p>
            <a:pPr marR="389890" algn="just">
              <a:lnSpc>
                <a:spcPct val="107000"/>
              </a:lnSpc>
              <a:spcAft>
                <a:spcPts val="800"/>
              </a:spcAft>
            </a:pPr>
            <a:r>
              <a:rPr lang="ru-RU" sz="2000"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ru-RU" sz="2000" i="1" u="sng" dirty="0">
                <a:latin typeface="Times New Roman" panose="02020603050405020304" pitchFamily="18" charset="0"/>
                <a:ea typeface="Calibri" panose="020F0502020204030204" pitchFamily="34" charset="0"/>
                <a:cs typeface="Times New Roman" panose="02020603050405020304" pitchFamily="18" charset="0"/>
              </a:rPr>
              <a:t>Почему</a:t>
            </a:r>
            <a:r>
              <a:rPr lang="ru-RU" sz="2000" i="1" dirty="0">
                <a:latin typeface="Times New Roman" panose="02020603050405020304" pitchFamily="18" charset="0"/>
                <a:ea typeface="Calibri" panose="020F0502020204030204" pitchFamily="34" charset="0"/>
                <a:cs typeface="Times New Roman" panose="02020603050405020304" pitchFamily="18" charset="0"/>
              </a:rPr>
              <a:t> отмена крепостного  права была проведена «сверху», а не «снизу». </a:t>
            </a:r>
          </a:p>
          <a:p>
            <a:pPr marR="389890" algn="just">
              <a:lnSpc>
                <a:spcPct val="107000"/>
              </a:lnSpc>
              <a:spcAft>
                <a:spcPts val="800"/>
              </a:spcAft>
            </a:pPr>
            <a:r>
              <a:rPr lang="ru-RU" sz="2000" i="1" u="sng" dirty="0">
                <a:latin typeface="Times New Roman" panose="02020603050405020304" pitchFamily="18" charset="0"/>
                <a:ea typeface="Calibri" panose="020F0502020204030204" pitchFamily="34" charset="0"/>
                <a:cs typeface="Times New Roman" panose="02020603050405020304" pitchFamily="18" charset="0"/>
              </a:rPr>
              <a:t>Каким образом </a:t>
            </a:r>
            <a:r>
              <a:rPr lang="ru-RU" sz="2000" i="1" dirty="0">
                <a:latin typeface="Times New Roman" panose="02020603050405020304" pitchFamily="18" charset="0"/>
                <a:ea typeface="Calibri" panose="020F0502020204030204" pitchFamily="34" charset="0"/>
                <a:cs typeface="Times New Roman" panose="02020603050405020304" pitchFamily="18" charset="0"/>
              </a:rPr>
              <a:t>участие Петра </a:t>
            </a:r>
            <a:r>
              <a:rPr lang="en-US" sz="2000" i="1" dirty="0">
                <a:latin typeface="Times New Roman" panose="02020603050405020304" pitchFamily="18" charset="0"/>
                <a:ea typeface="Calibri" panose="020F0502020204030204" pitchFamily="34" charset="0"/>
                <a:cs typeface="Times New Roman" panose="02020603050405020304" pitchFamily="18" charset="0"/>
              </a:rPr>
              <a:t>III</a:t>
            </a:r>
            <a:r>
              <a:rPr lang="ru-RU" sz="2000" i="1" dirty="0">
                <a:latin typeface="Times New Roman" panose="02020603050405020304" pitchFamily="18" charset="0"/>
                <a:ea typeface="Calibri" panose="020F0502020204030204" pitchFamily="34" charset="0"/>
                <a:cs typeface="Times New Roman" panose="02020603050405020304" pitchFamily="18" charset="0"/>
              </a:rPr>
              <a:t> в Семилетней войне повлияло на результаты этой войны?</a:t>
            </a:r>
          </a:p>
        </p:txBody>
      </p:sp>
      <p:sp>
        <p:nvSpPr>
          <p:cNvPr id="3" name="Прямоугольник 2"/>
          <p:cNvSpPr/>
          <p:nvPr/>
        </p:nvSpPr>
        <p:spPr>
          <a:xfrm>
            <a:off x="1033462" y="2692391"/>
            <a:ext cx="9567863" cy="3170099"/>
          </a:xfrm>
          <a:prstGeom prst="rect">
            <a:avLst/>
          </a:prstGeom>
        </p:spPr>
        <p:txBody>
          <a:bodyPr wrap="square">
            <a:spAutoFit/>
          </a:bodyPr>
          <a:lstStyle/>
          <a:p>
            <a:r>
              <a:rPr lang="ru-RU" sz="20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Задание 2</a:t>
            </a:r>
            <a:r>
              <a:rPr lang="ru-RU" sz="2000"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r>
              <a:rPr lang="ru-RU" sz="2000" i="1" dirty="0">
                <a:latin typeface="Times New Roman" panose="02020603050405020304" pitchFamily="18" charset="0"/>
                <a:ea typeface="Calibri" panose="020F0502020204030204" pitchFamily="34" charset="0"/>
                <a:cs typeface="Times New Roman" panose="02020603050405020304" pitchFamily="18" charset="0"/>
              </a:rPr>
              <a:t> </a:t>
            </a:r>
          </a:p>
          <a:p>
            <a:pPr algn="just"/>
            <a:r>
              <a:rPr lang="ru-RU" sz="2000" i="1" dirty="0">
                <a:latin typeface="Times New Roman" panose="02020603050405020304" pitchFamily="18" charset="0"/>
                <a:ea typeface="Calibri" panose="020F0502020204030204" pitchFamily="34" charset="0"/>
                <a:cs typeface="Times New Roman" panose="02020603050405020304" pitchFamily="18" charset="0"/>
              </a:rPr>
              <a:t>Гипотеза: моря становятся со временем всё более пресными. Обоснования: во-первых, свои пресные воды приносят в моря впадающие реки; во-вторых, дожди тоже добавляют пресной воды; в-третьих, морская соль постепенно выпадает на дно. Именно этим и объясняется, что моря и озера имеют разную соленость. Когда-то соленость всех водоёмов была одинакова, но разное количество и величина впадающих рек, разные природные условия внесли свои поправки. Поэтому сегодня встречаются как очень солёные водоёмы, так и пресные. </a:t>
            </a:r>
            <a:endParaRPr lang="ru-RU" sz="2000" i="1"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Попробуйте </a:t>
            </a:r>
            <a:r>
              <a:rPr lang="ru-RU" sz="2000" dirty="0">
                <a:latin typeface="Times New Roman" panose="02020603050405020304" pitchFamily="18" charset="0"/>
                <a:ea typeface="Calibri" panose="020F0502020204030204" pitchFamily="34" charset="0"/>
                <a:cs typeface="Times New Roman" panose="02020603050405020304" pitchFamily="18" charset="0"/>
              </a:rPr>
              <a:t>подтвердить или опровергнуть эту гипотезу. Каким научным экспериментом можно это сделать</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a:t>
            </a:r>
            <a:r>
              <a:rPr lang="ru-RU" sz="2000" dirty="0"/>
              <a:t> </a:t>
            </a:r>
            <a:endPar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5451656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676275" y="2720860"/>
            <a:ext cx="3052762" cy="1749005"/>
          </a:xfrm>
          <a:prstGeom prst="rect">
            <a:avLst/>
          </a:prstGeom>
        </p:spPr>
        <p:txBody>
          <a:bodyPr wrap="square">
            <a:spAutoFit/>
          </a:bodyPr>
          <a:lstStyle/>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Примерные задания </a:t>
            </a:r>
            <a:endPar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R="389890" algn="ctr">
              <a:lnSpc>
                <a:spcPct val="107000"/>
              </a:lnSpc>
              <a:spcAft>
                <a:spcPts val="800"/>
              </a:spcAft>
            </a:pP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на </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развитие внимания</a:t>
            </a:r>
          </a:p>
        </p:txBody>
      </p:sp>
      <p:graphicFrame>
        <p:nvGraphicFramePr>
          <p:cNvPr id="3" name="Схема 2"/>
          <p:cNvGraphicFramePr/>
          <p:nvPr>
            <p:extLst>
              <p:ext uri="{D42A27DB-BD31-4B8C-83A1-F6EECF244321}">
                <p14:modId xmlns:p14="http://schemas.microsoft.com/office/powerpoint/2010/main" xmlns="" val="3577587265"/>
              </p:ext>
            </p:extLst>
          </p:nvPr>
        </p:nvGraphicFramePr>
        <p:xfrm>
          <a:off x="3465417" y="619802"/>
          <a:ext cx="7593107" cy="50951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2941855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Рисунок 2"/>
          <p:cNvPicPr>
            <a:picLocks noChangeAspect="1"/>
          </p:cNvPicPr>
          <p:nvPr/>
        </p:nvPicPr>
        <p:blipFill rotWithShape="1">
          <a:blip r:embed="rId3"/>
          <a:srcRect/>
          <a:stretch/>
        </p:blipFill>
        <p:spPr>
          <a:xfrm>
            <a:off x="1869838" y="2027521"/>
            <a:ext cx="8420631" cy="3973229"/>
          </a:xfrm>
          <a:prstGeom prst="rect">
            <a:avLst/>
          </a:prstGeom>
          <a:ln>
            <a:solidFill>
              <a:srgbClr val="FF0000"/>
            </a:solidFill>
          </a:ln>
        </p:spPr>
      </p:pic>
      <p:sp>
        <p:nvSpPr>
          <p:cNvPr id="5" name="TextBox 4"/>
          <p:cNvSpPr txBox="1"/>
          <p:nvPr/>
        </p:nvSpPr>
        <p:spPr>
          <a:xfrm>
            <a:off x="1600109" y="487462"/>
            <a:ext cx="8960087" cy="1015663"/>
          </a:xfrm>
          <a:prstGeom prst="rect">
            <a:avLst/>
          </a:prstGeom>
          <a:noFill/>
        </p:spPr>
        <p:txBody>
          <a:bodyPr wrap="square" rtlCol="0">
            <a:spAutoFit/>
          </a:bodyPr>
          <a:lstStyle/>
          <a:p>
            <a:pPr algn="just"/>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Прочитайте слова в таблице. Правильно ли их расположение в соответствии с написанием н и </a:t>
            </a:r>
            <a:r>
              <a:rPr lang="ru-RU" sz="2000"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нн</a:t>
            </a:r>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в суффиксах прилагательных? Спишите, делая необходимые исправления. Составьте 1—2 предложения со словосочетаниями из таблицы.</a:t>
            </a:r>
          </a:p>
        </p:txBody>
      </p:sp>
    </p:spTree>
    <p:extLst>
      <p:ext uri="{BB962C8B-B14F-4D97-AF65-F5344CB8AC3E}">
        <p14:creationId xmlns:p14="http://schemas.microsoft.com/office/powerpoint/2010/main" xmlns="" val="40333953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700087" y="2682320"/>
            <a:ext cx="3417695" cy="1456424"/>
          </a:xfrm>
          <a:prstGeom prst="rect">
            <a:avLst/>
          </a:prstGeom>
        </p:spPr>
        <p:txBody>
          <a:bodyPr wrap="square">
            <a:spAutoFit/>
          </a:bodyPr>
          <a:lstStyle/>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Примерные задания </a:t>
            </a:r>
          </a:p>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на развитие </a:t>
            </a:r>
          </a:p>
          <a:p>
            <a:pPr marR="389890" algn="ctr">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мировоззрения</a:t>
            </a:r>
          </a:p>
        </p:txBody>
      </p:sp>
      <p:graphicFrame>
        <p:nvGraphicFramePr>
          <p:cNvPr id="5" name="Схема 4"/>
          <p:cNvGraphicFramePr/>
          <p:nvPr>
            <p:extLst>
              <p:ext uri="{D42A27DB-BD31-4B8C-83A1-F6EECF244321}">
                <p14:modId xmlns:p14="http://schemas.microsoft.com/office/powerpoint/2010/main" xmlns="" val="646099836"/>
              </p:ext>
            </p:extLst>
          </p:nvPr>
        </p:nvGraphicFramePr>
        <p:xfrm>
          <a:off x="3822605" y="1728788"/>
          <a:ext cx="7593107" cy="3700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3709384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1157289" y="700772"/>
            <a:ext cx="10186987" cy="707886"/>
          </a:xfrm>
          <a:prstGeom prst="rect">
            <a:avLst/>
          </a:prstGeom>
        </p:spPr>
        <p:txBody>
          <a:bodyPr wrap="square">
            <a:spAutoFit/>
          </a:bodyPr>
          <a:lstStyle/>
          <a:p>
            <a:pPr algn="just">
              <a:spcAft>
                <a:spcPts val="0"/>
              </a:spcAft>
            </a:pP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Придумать </a:t>
            </a:r>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условия, при которых будут полезными два и более из данных предметов  и при каких условиях эти же предметы могут быть совершено бесполезны и даже вредны</a:t>
            </a: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157289" y="5049293"/>
            <a:ext cx="6543674" cy="707886"/>
          </a:xfrm>
          <a:prstGeom prst="rect">
            <a:avLst/>
          </a:prstGeom>
        </p:spPr>
        <p:txBody>
          <a:bodyPr wrap="square">
            <a:spAutoFit/>
          </a:bodyPr>
          <a:lstStyle/>
          <a:p>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Предложите оригинальную новогоднюю игрушку, использующую химический эффект.</a:t>
            </a:r>
          </a:p>
        </p:txBody>
      </p:sp>
      <p:sp>
        <p:nvSpPr>
          <p:cNvPr id="4" name="Прямоугольник 3"/>
          <p:cNvSpPr/>
          <p:nvPr/>
        </p:nvSpPr>
        <p:spPr>
          <a:xfrm>
            <a:off x="1157289" y="1936314"/>
            <a:ext cx="3786186" cy="2585323"/>
          </a:xfrm>
          <a:prstGeom prst="rect">
            <a:avLst/>
          </a:prstGeom>
        </p:spPr>
        <p:txBody>
          <a:bodyPr wrap="square" numCol="1">
            <a:spAutoFit/>
          </a:bodyPr>
          <a:lstStyle/>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часы</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 ветер</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 монитор компьютерный</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яркое солнце</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 игрушечный автомобиль</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чайная чашка</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 военный реактивный самолет</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 букет цветов</a:t>
            </a:r>
          </a:p>
          <a:p>
            <a:pPr marL="342900" indent="-342900" algn="just">
              <a:spcAft>
                <a:spcPts val="0"/>
              </a:spcAft>
              <a:buFont typeface="Arial" panose="020B0604020202020204" pitchFamily="34" charset="0"/>
              <a:buChar char="•"/>
            </a:pPr>
            <a:r>
              <a:rPr lang="ru-RU" i="1" dirty="0">
                <a:latin typeface="Times New Roman" panose="02020603050405020304" pitchFamily="18" charset="0"/>
                <a:ea typeface="Calibri" panose="020F0502020204030204" pitchFamily="34" charset="0"/>
                <a:cs typeface="Times New Roman" panose="02020603050405020304" pitchFamily="18" charset="0"/>
              </a:rPr>
              <a:t>автомобильное </a:t>
            </a:r>
            <a:r>
              <a:rPr lang="ru-RU" i="1" dirty="0" smtClean="0">
                <a:latin typeface="Times New Roman" panose="02020603050405020304" pitchFamily="18" charset="0"/>
                <a:ea typeface="Calibri" panose="020F0502020204030204" pitchFamily="34" charset="0"/>
                <a:cs typeface="Times New Roman" panose="02020603050405020304" pitchFamily="18" charset="0"/>
              </a:rPr>
              <a:t>кресло</a:t>
            </a:r>
            <a:endParaRPr lang="ru-RU" i="1"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26" name="Picture 2" descr="https://komkur.info/i/202205/preview/622.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5142895" y="1936314"/>
            <a:ext cx="3086705" cy="1780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fsd.multiurok.ru/html/2018/05/30/s_5b0e74bbbb7c8/img25.jpg"/>
          <p:cNvPicPr>
            <a:picLocks noChangeAspect="1" noChangeArrowheads="1"/>
          </p:cNvPicPr>
          <p:nvPr/>
        </p:nvPicPr>
        <p:blipFill rotWithShape="1">
          <a:blip r:embed="rId4" cstate="email">
            <a:extLst>
              <a:ext uri="{28A0092B-C50C-407E-A947-70E740481C1C}">
                <a14:useLocalDpi xmlns:a14="http://schemas.microsoft.com/office/drawing/2010/main" xmlns="" val="0"/>
              </a:ext>
            </a:extLst>
          </a:blip>
          <a:srcRect/>
          <a:stretch/>
        </p:blipFill>
        <p:spPr bwMode="auto">
          <a:xfrm>
            <a:off x="8429020" y="1936314"/>
            <a:ext cx="2988238" cy="1780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s://files.askiitians.com/cdn1/images/20141017-114419976-7642-environmental-chem-2.gif"/>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543045" y="4341254"/>
            <a:ext cx="3019122" cy="19251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00784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983455" y="117531"/>
            <a:ext cx="10225089" cy="421654"/>
          </a:xfrm>
          <a:prstGeom prst="rect">
            <a:avLst/>
          </a:prstGeom>
        </p:spPr>
        <p:txBody>
          <a:bodyPr wrap="square">
            <a:spAutoFit/>
          </a:bodyPr>
          <a:lstStyle/>
          <a:p>
            <a:pPr algn="ctr">
              <a:lnSpc>
                <a:spcPct val="107000"/>
              </a:lnSpc>
              <a:spcAft>
                <a:spcPts val="800"/>
              </a:spcAft>
            </a:pPr>
            <a:r>
              <a:rPr lang="ru-RU" sz="20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Чек- лист для подготовки к уроку по формированию функциональной грамотности</a:t>
            </a:r>
          </a:p>
        </p:txBody>
      </p:sp>
      <p:graphicFrame>
        <p:nvGraphicFramePr>
          <p:cNvPr id="4" name="Таблица 3"/>
          <p:cNvGraphicFramePr>
            <a:graphicFrameLocks noGrp="1"/>
          </p:cNvGraphicFramePr>
          <p:nvPr>
            <p:extLst>
              <p:ext uri="{D42A27DB-BD31-4B8C-83A1-F6EECF244321}">
                <p14:modId xmlns:p14="http://schemas.microsoft.com/office/powerpoint/2010/main" xmlns="" val="3682449874"/>
              </p:ext>
            </p:extLst>
          </p:nvPr>
        </p:nvGraphicFramePr>
        <p:xfrm>
          <a:off x="430209" y="542490"/>
          <a:ext cx="11331580" cy="6030468"/>
        </p:xfrm>
        <a:graphic>
          <a:graphicData uri="http://schemas.openxmlformats.org/drawingml/2006/table">
            <a:tbl>
              <a:tblPr firstRow="1" bandRow="1">
                <a:tableStyleId>{5DA37D80-6434-44D0-A028-1B22A696006F}</a:tableStyleId>
              </a:tblPr>
              <a:tblGrid>
                <a:gridCol w="1816722"/>
                <a:gridCol w="8654207"/>
                <a:gridCol w="860651"/>
              </a:tblGrid>
              <a:tr h="0">
                <a:tc>
                  <a:txBody>
                    <a:bodyPr/>
                    <a:lstStyle/>
                    <a:p>
                      <a:pPr marL="34925" marR="89535" algn="ctr">
                        <a:lnSpc>
                          <a:spcPct val="98000"/>
                        </a:lnSpc>
                        <a:spcBef>
                          <a:spcPts val="110"/>
                        </a:spcBef>
                        <a:spcAft>
                          <a:spcPts val="0"/>
                        </a:spcAft>
                      </a:pPr>
                      <a:r>
                        <a:rPr lang="ru-RU" sz="1400" b="1" dirty="0">
                          <a:effectLst/>
                          <a:latin typeface="Times New Roman" panose="02020603050405020304" pitchFamily="18" charset="0"/>
                          <a:cs typeface="Times New Roman" panose="02020603050405020304" pitchFamily="18" charset="0"/>
                        </a:rPr>
                        <a:t>Целевая установка</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marR="436245" lvl="0" indent="-342900">
                        <a:lnSpc>
                          <a:spcPts val="1585"/>
                        </a:lnSpc>
                        <a:spcBef>
                          <a:spcPts val="105"/>
                        </a:spcBef>
                        <a:spcAft>
                          <a:spcPts val="0"/>
                        </a:spcAft>
                        <a:buFont typeface="Symbol" panose="05050102010706020507" pitchFamily="18" charset="2"/>
                        <a:buChar char=""/>
                        <a:tabLst>
                          <a:tab pos="304165" algn="l"/>
                        </a:tabLst>
                      </a:pPr>
                      <a:r>
                        <a:rPr lang="ru-RU" sz="1200" dirty="0">
                          <a:effectLst/>
                        </a:rPr>
                        <a:t>определена цель по содержанию</a:t>
                      </a:r>
                      <a:r>
                        <a:rPr lang="ru-RU" sz="1200" spc="-20" dirty="0">
                          <a:effectLst/>
                        </a:rPr>
                        <a:t> урока</a:t>
                      </a:r>
                      <a:endParaRPr lang="ru-RU" sz="1100" dirty="0">
                        <a:effectLst/>
                      </a:endParaRPr>
                    </a:p>
                    <a:p>
                      <a:pPr marL="342900" lvl="0" indent="-342900">
                        <a:lnSpc>
                          <a:spcPts val="1585"/>
                        </a:lnSpc>
                        <a:spcAft>
                          <a:spcPts val="0"/>
                        </a:spcAft>
                        <a:buFont typeface="Symbol" panose="05050102010706020507" pitchFamily="18" charset="2"/>
                        <a:buChar char=""/>
                        <a:tabLst>
                          <a:tab pos="304165" algn="l"/>
                        </a:tabLst>
                      </a:pPr>
                      <a:r>
                        <a:rPr lang="ru-RU" sz="1200" dirty="0">
                          <a:effectLst/>
                        </a:rPr>
                        <a:t>определена цель по формированию функциональной () грамотности</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07000"/>
                        </a:lnSpc>
                        <a:spcAft>
                          <a:spcPts val="80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370840">
                <a:tc>
                  <a:txBody>
                    <a:bodyPr/>
                    <a:lstStyle/>
                    <a:p>
                      <a:pPr marL="34925" marR="89535" algn="ctr">
                        <a:spcBef>
                          <a:spcPts val="80"/>
                        </a:spcBef>
                        <a:spcAft>
                          <a:spcPts val="0"/>
                        </a:spcAft>
                      </a:pPr>
                      <a:r>
                        <a:rPr lang="ru-RU" sz="1400" b="1" dirty="0">
                          <a:effectLst/>
                          <a:latin typeface="Times New Roman" panose="02020603050405020304" pitchFamily="18" charset="0"/>
                          <a:cs typeface="Times New Roman" panose="02020603050405020304" pitchFamily="18" charset="0"/>
                        </a:rPr>
                        <a:t>Постановка цели урока</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marR="436245" lvl="0" indent="-342900" algn="just">
                        <a:lnSpc>
                          <a:spcPct val="98000"/>
                        </a:lnSpc>
                        <a:spcBef>
                          <a:spcPts val="25"/>
                        </a:spcBef>
                        <a:spcAft>
                          <a:spcPts val="0"/>
                        </a:spcAft>
                        <a:buFont typeface="Symbol" panose="05050102010706020507" pitchFamily="18" charset="2"/>
                        <a:buChar char=""/>
                        <a:tabLst>
                          <a:tab pos="304165" algn="l"/>
                        </a:tabLst>
                      </a:pPr>
                      <a:r>
                        <a:rPr lang="ru-RU" sz="1200" dirty="0">
                          <a:effectLst/>
                        </a:rPr>
                        <a:t>подобрана учебная ситуация для самостоятельной постановки учащимися проблемы и цели урока;</a:t>
                      </a:r>
                      <a:endParaRPr lang="ru-RU" sz="1100" dirty="0">
                        <a:effectLst/>
                      </a:endParaRPr>
                    </a:p>
                    <a:p>
                      <a:pPr marL="342900" marR="436245" lvl="0" indent="-342900" algn="just">
                        <a:lnSpc>
                          <a:spcPts val="1585"/>
                        </a:lnSpc>
                        <a:spcBef>
                          <a:spcPts val="15"/>
                        </a:spcBef>
                        <a:spcAft>
                          <a:spcPts val="0"/>
                        </a:spcAft>
                        <a:buFont typeface="Symbol" panose="05050102010706020507" pitchFamily="18" charset="2"/>
                        <a:buChar char=""/>
                        <a:tabLst>
                          <a:tab pos="304165" algn="l"/>
                        </a:tabLst>
                      </a:pPr>
                      <a:r>
                        <a:rPr lang="ru-RU" sz="1200" dirty="0">
                          <a:effectLst/>
                        </a:rPr>
                        <a:t>обоснована значимость учебного содержания для </a:t>
                      </a:r>
                      <a:r>
                        <a:rPr lang="ru-RU" sz="1200" spc="-10" dirty="0">
                          <a:effectLst/>
                        </a:rPr>
                        <a:t>учащихся;</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07000"/>
                        </a:lnSpc>
                        <a:spcAft>
                          <a:spcPts val="800"/>
                        </a:spcAft>
                      </a:pPr>
                      <a:r>
                        <a:rPr lang="ru-RU"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370840">
                <a:tc>
                  <a:txBody>
                    <a:bodyPr/>
                    <a:lstStyle/>
                    <a:p>
                      <a:pPr marL="34925" marR="83820" algn="ctr">
                        <a:spcBef>
                          <a:spcPts val="100"/>
                        </a:spcBef>
                        <a:spcAft>
                          <a:spcPts val="0"/>
                        </a:spcAft>
                      </a:pPr>
                      <a:r>
                        <a:rPr lang="ru-RU" sz="1400" b="1" dirty="0">
                          <a:effectLst/>
                          <a:latin typeface="Times New Roman" panose="02020603050405020304" pitchFamily="18" charset="0"/>
                          <a:cs typeface="Times New Roman" panose="02020603050405020304" pitchFamily="18" charset="0"/>
                        </a:rPr>
                        <a:t>Познавательная форма / мыслительные задачи</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lvl="0" indent="-342900">
                        <a:lnSpc>
                          <a:spcPts val="1585"/>
                        </a:lnSpc>
                        <a:spcBef>
                          <a:spcPts val="105"/>
                        </a:spcBef>
                        <a:spcAft>
                          <a:spcPts val="0"/>
                        </a:spcAft>
                        <a:buFont typeface="Symbol" panose="05050102010706020507" pitchFamily="18" charset="2"/>
                        <a:buChar char=""/>
                        <a:tabLst>
                          <a:tab pos="304165" algn="l"/>
                        </a:tabLst>
                      </a:pPr>
                      <a:r>
                        <a:rPr lang="ru-RU" sz="1200" dirty="0">
                          <a:effectLst/>
                        </a:rPr>
                        <a:t>подобраны задания </a:t>
                      </a:r>
                      <a:r>
                        <a:rPr lang="ru-RU" sz="1200" dirty="0" smtClean="0">
                          <a:effectLst/>
                        </a:rPr>
                        <a:t>на</a:t>
                      </a:r>
                      <a:endParaRPr lang="ru-RU" sz="1100" dirty="0">
                        <a:effectLst/>
                      </a:endParaRPr>
                    </a:p>
                    <a:p>
                      <a:pPr marL="742950" lvl="1" indent="-285750">
                        <a:lnSpc>
                          <a:spcPct val="100000"/>
                        </a:lnSpc>
                        <a:spcBef>
                          <a:spcPts val="105"/>
                        </a:spcBef>
                        <a:spcAft>
                          <a:spcPts val="0"/>
                        </a:spcAft>
                        <a:buFont typeface="Courier New" panose="02070309020205020404" pitchFamily="49" charset="0"/>
                        <a:buChar char="o"/>
                        <a:tabLst>
                          <a:tab pos="304165" algn="l"/>
                        </a:tabLst>
                      </a:pPr>
                      <a:r>
                        <a:rPr lang="ru-RU" sz="1200" spc="-10" dirty="0">
                          <a:effectLst/>
                        </a:rPr>
                        <a:t>анализ</a:t>
                      </a:r>
                      <a:endParaRPr lang="ru-RU" sz="1100" dirty="0">
                        <a:effectLst/>
                      </a:endParaRPr>
                    </a:p>
                    <a:p>
                      <a:pPr marL="742950" lvl="1" indent="-285750">
                        <a:lnSpc>
                          <a:spcPct val="100000"/>
                        </a:lnSpc>
                        <a:spcAft>
                          <a:spcPts val="0"/>
                        </a:spcAft>
                        <a:buFont typeface="Courier New" panose="02070309020205020404" pitchFamily="49" charset="0"/>
                        <a:buChar char="o"/>
                        <a:tabLst>
                          <a:tab pos="304165" algn="l"/>
                        </a:tabLst>
                      </a:pPr>
                      <a:r>
                        <a:rPr lang="en-US" sz="1200" spc="-10" dirty="0" err="1">
                          <a:effectLst/>
                        </a:rPr>
                        <a:t>формулировку</a:t>
                      </a:r>
                      <a:endParaRPr lang="ru-RU" sz="1100" dirty="0">
                        <a:effectLst/>
                      </a:endParaRPr>
                    </a:p>
                    <a:p>
                      <a:pPr marL="742950" lvl="1" indent="-285750">
                        <a:lnSpc>
                          <a:spcPct val="100000"/>
                        </a:lnSpc>
                        <a:spcBef>
                          <a:spcPts val="10"/>
                        </a:spcBef>
                        <a:spcAft>
                          <a:spcPts val="0"/>
                        </a:spcAft>
                        <a:buFont typeface="Courier New" panose="02070309020205020404" pitchFamily="49" charset="0"/>
                        <a:buChar char="o"/>
                        <a:tabLst>
                          <a:tab pos="304165" algn="l"/>
                        </a:tabLst>
                      </a:pPr>
                      <a:r>
                        <a:rPr lang="en-US" sz="1200" spc="-10" dirty="0" err="1">
                          <a:effectLst/>
                        </a:rPr>
                        <a:t>применение</a:t>
                      </a:r>
                      <a:endParaRPr lang="ru-RU" sz="1100" dirty="0">
                        <a:effectLst/>
                      </a:endParaRPr>
                    </a:p>
                    <a:p>
                      <a:pPr marL="742950" lvl="1" indent="-285750">
                        <a:lnSpc>
                          <a:spcPct val="100000"/>
                        </a:lnSpc>
                        <a:spcAft>
                          <a:spcPts val="0"/>
                        </a:spcAft>
                        <a:buFont typeface="Courier New" panose="02070309020205020404" pitchFamily="49" charset="0"/>
                        <a:buChar char="o"/>
                        <a:tabLst>
                          <a:tab pos="304165" algn="l"/>
                        </a:tabLst>
                      </a:pPr>
                      <a:r>
                        <a:rPr lang="en-US" sz="1200" spc="-10" dirty="0" err="1">
                          <a:effectLst/>
                        </a:rPr>
                        <a:t>интерпретацию</a:t>
                      </a:r>
                      <a:endParaRPr lang="ru-RU" sz="1100" dirty="0">
                        <a:effectLst/>
                      </a:endParaRPr>
                    </a:p>
                    <a:p>
                      <a:pPr marL="742950" lvl="1" indent="-285750">
                        <a:lnSpc>
                          <a:spcPct val="100000"/>
                        </a:lnSpc>
                        <a:spcAft>
                          <a:spcPts val="0"/>
                        </a:spcAft>
                        <a:buFont typeface="Courier New" panose="02070309020205020404" pitchFamily="49" charset="0"/>
                        <a:buChar char="o"/>
                        <a:tabLst>
                          <a:tab pos="304165" algn="l"/>
                        </a:tabLst>
                      </a:pPr>
                      <a:r>
                        <a:rPr lang="en-US" sz="1200" dirty="0" err="1">
                          <a:effectLst/>
                        </a:rPr>
                        <a:t>разработку</a:t>
                      </a:r>
                      <a:r>
                        <a:rPr lang="en-US" sz="1200" dirty="0">
                          <a:effectLst/>
                        </a:rPr>
                        <a:t> </a:t>
                      </a:r>
                      <a:r>
                        <a:rPr lang="en-US" sz="1200" spc="-10" dirty="0" err="1">
                          <a:effectLst/>
                        </a:rPr>
                        <a:t>стратегии</a:t>
                      </a:r>
                      <a:endParaRPr lang="ru-RU" sz="1100" dirty="0">
                        <a:effectLst/>
                      </a:endParaRPr>
                    </a:p>
                    <a:p>
                      <a:pPr marL="742950" lvl="1" indent="-285750">
                        <a:lnSpc>
                          <a:spcPct val="100000"/>
                        </a:lnSpc>
                        <a:spcAft>
                          <a:spcPts val="0"/>
                        </a:spcAft>
                        <a:buFont typeface="Courier New" panose="02070309020205020404" pitchFamily="49" charset="0"/>
                        <a:buChar char="o"/>
                        <a:tabLst>
                          <a:tab pos="304165" algn="l"/>
                        </a:tabLst>
                      </a:pPr>
                      <a:r>
                        <a:rPr lang="en-US" sz="1200" dirty="0" err="1">
                          <a:effectLst/>
                        </a:rPr>
                        <a:t>рассуждение</a:t>
                      </a:r>
                      <a:r>
                        <a:rPr lang="en-US" sz="1200" dirty="0">
                          <a:effectLst/>
                        </a:rPr>
                        <a:t> и </a:t>
                      </a:r>
                      <a:r>
                        <a:rPr lang="en-US" sz="1200" spc="-10" dirty="0" err="1">
                          <a:effectLst/>
                        </a:rPr>
                        <a:t>аргументиров</a:t>
                      </a:r>
                      <a:r>
                        <a:rPr lang="ru-RU" sz="1200" spc="-10" dirty="0" err="1">
                          <a:effectLst/>
                        </a:rPr>
                        <a:t>ание</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07000"/>
                        </a:lnSpc>
                        <a:spcAft>
                          <a:spcPts val="80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370840">
                <a:tc>
                  <a:txBody>
                    <a:bodyPr/>
                    <a:lstStyle/>
                    <a:p>
                      <a:pPr marL="34925" marR="329565" algn="ctr">
                        <a:spcBef>
                          <a:spcPts val="100"/>
                        </a:spcBef>
                        <a:spcAft>
                          <a:spcPts val="0"/>
                        </a:spcAft>
                      </a:pPr>
                      <a:r>
                        <a:rPr lang="ru-RU" sz="1400" b="1" dirty="0">
                          <a:effectLst/>
                          <a:latin typeface="Times New Roman" panose="02020603050405020304" pitchFamily="18" charset="0"/>
                          <a:cs typeface="Times New Roman" panose="02020603050405020304" pitchFamily="18" charset="0"/>
                        </a:rPr>
                        <a:t>Задания учащимся</a:t>
                      </a:r>
                      <a:r>
                        <a:rPr lang="ru-RU" sz="1400" b="1" spc="-10" dirty="0">
                          <a:effectLst/>
                          <a:latin typeface="Times New Roman" panose="02020603050405020304" pitchFamily="18" charset="0"/>
                          <a:cs typeface="Times New Roman" panose="02020603050405020304" pitchFamily="18" charset="0"/>
                        </a:rPr>
                        <a:t> </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lvl="0" indent="-342900" algn="just">
                        <a:spcBef>
                          <a:spcPts val="100"/>
                        </a:spcBef>
                        <a:spcAft>
                          <a:spcPts val="0"/>
                        </a:spcAft>
                        <a:buFont typeface="Symbol" panose="05050102010706020507" pitchFamily="18" charset="2"/>
                        <a:buChar char=""/>
                      </a:pPr>
                      <a:r>
                        <a:rPr lang="ru-RU" sz="1200" dirty="0">
                          <a:effectLst/>
                        </a:rPr>
                        <a:t>Задания содержат различные контексты задач</a:t>
                      </a:r>
                      <a:r>
                        <a:rPr lang="ru-RU" sz="1200" spc="-10" dirty="0">
                          <a:effectLst/>
                        </a:rPr>
                        <a:t>:</a:t>
                      </a:r>
                      <a:endParaRPr lang="ru-RU" sz="1100" dirty="0">
                        <a:effectLst/>
                      </a:endParaRPr>
                    </a:p>
                    <a:p>
                      <a:pPr marL="342900" marR="83820" lvl="0" indent="-342900" algn="just">
                        <a:lnSpc>
                          <a:spcPct val="98000"/>
                        </a:lnSpc>
                        <a:spcBef>
                          <a:spcPts val="30"/>
                        </a:spcBef>
                        <a:spcAft>
                          <a:spcPts val="0"/>
                        </a:spcAft>
                        <a:buFont typeface="Courier New" panose="02070309020205020404" pitchFamily="49" charset="0"/>
                        <a:buChar char="o"/>
                        <a:tabLst>
                          <a:tab pos="302895" algn="l"/>
                          <a:tab pos="304165" algn="l"/>
                        </a:tabLst>
                      </a:pPr>
                      <a:r>
                        <a:rPr lang="ru-RU" sz="1200" dirty="0">
                          <a:effectLst/>
                        </a:rPr>
                        <a:t>индивидуальный (личный) – задачи про деятельность человека, его семьи, группы сверстников (виды деятельности: приготовление пищи, покупки, игры, здоровье, личный транспорт, спорт, путешествия, расписание дня и личные финансы);</a:t>
                      </a:r>
                      <a:endParaRPr lang="ru-RU" sz="1100" dirty="0">
                        <a:effectLst/>
                      </a:endParaRPr>
                    </a:p>
                    <a:p>
                      <a:pPr marL="342900" marR="83820" lvl="0" indent="-342900" algn="just">
                        <a:spcBef>
                          <a:spcPts val="30"/>
                        </a:spcBef>
                        <a:spcAft>
                          <a:spcPts val="0"/>
                        </a:spcAft>
                        <a:buFont typeface="Courier New" panose="02070309020205020404" pitchFamily="49" charset="0"/>
                        <a:buChar char="o"/>
                        <a:tabLst>
                          <a:tab pos="302895" algn="l"/>
                          <a:tab pos="304165" algn="l"/>
                        </a:tabLst>
                      </a:pPr>
                      <a:r>
                        <a:rPr lang="ru-RU" sz="1200" dirty="0">
                          <a:effectLst/>
                        </a:rPr>
                        <a:t>профессиональный (образование) – задачи на сферу труда (понятия: измерение, расчет, заказ материалов для строительства, начисление зарплаты, бухучет, контроль качества, дизайн и архитектура). Задания подобраны в соответствии с возрастом обучающих;</a:t>
                      </a:r>
                      <a:endParaRPr lang="ru-RU" sz="1100" dirty="0">
                        <a:effectLst/>
                      </a:endParaRPr>
                    </a:p>
                    <a:p>
                      <a:pPr marL="342900" marR="83820" lvl="0" indent="-342900" algn="just">
                        <a:spcBef>
                          <a:spcPts val="5"/>
                        </a:spcBef>
                        <a:spcAft>
                          <a:spcPts val="0"/>
                        </a:spcAft>
                        <a:buFont typeface="Courier New" panose="02070309020205020404" pitchFamily="49" charset="0"/>
                        <a:buChar char="o"/>
                        <a:tabLst>
                          <a:tab pos="302895" algn="l"/>
                          <a:tab pos="304165" algn="l"/>
                        </a:tabLst>
                      </a:pPr>
                      <a:r>
                        <a:rPr lang="ru-RU" sz="1200" kern="1200" dirty="0">
                          <a:effectLst/>
                        </a:rPr>
                        <a:t>социальный (общественный) </a:t>
                      </a:r>
                      <a:r>
                        <a:rPr lang="ru-RU" sz="1200" dirty="0">
                          <a:effectLst/>
                        </a:rPr>
                        <a:t>– задачи про сообщество: местное, национальное, глобальное (понятия: система голосования, общественный транспорт, правительство, </a:t>
                      </a:r>
                      <a:r>
                        <a:rPr lang="ru-RU" sz="1200" dirty="0" err="1">
                          <a:effectLst/>
                        </a:rPr>
                        <a:t>госполитика</a:t>
                      </a:r>
                      <a:r>
                        <a:rPr lang="ru-RU" sz="1200" dirty="0">
                          <a:effectLst/>
                        </a:rPr>
                        <a:t>, демография, реклама, национальная статистика и экономика);</a:t>
                      </a:r>
                      <a:endParaRPr lang="ru-RU" sz="1100" dirty="0">
                        <a:effectLst/>
                      </a:endParaRPr>
                    </a:p>
                    <a:p>
                      <a:pPr marL="342900" marR="83820" lvl="0" indent="-342900" algn="just">
                        <a:lnSpc>
                          <a:spcPts val="1485"/>
                        </a:lnSpc>
                        <a:spcAft>
                          <a:spcPts val="0"/>
                        </a:spcAft>
                        <a:buFont typeface="Courier New" panose="02070309020205020404" pitchFamily="49" charset="0"/>
                        <a:buChar char="o"/>
                      </a:pPr>
                      <a:r>
                        <a:rPr lang="ru-RU" sz="1200" kern="1200" dirty="0">
                          <a:effectLst/>
                        </a:rPr>
                        <a:t>научный–</a:t>
                      </a:r>
                      <a:r>
                        <a:rPr lang="ru-RU" sz="1200" dirty="0">
                          <a:effectLst/>
                        </a:rPr>
                        <a:t> задачи про то, как применят естественные науки в мире природы, про науку и технику (контекст: погода или климат, экология, медицина, космическая наука, генетика, измерения, вычисления);</a:t>
                      </a:r>
                      <a:endParaRPr lang="ru-RU" sz="1100" dirty="0">
                        <a:effectLst/>
                      </a:endParaRPr>
                    </a:p>
                    <a:p>
                      <a:pPr marL="342900" marR="83820" lvl="0" indent="-342900" algn="just">
                        <a:lnSpc>
                          <a:spcPts val="1485"/>
                        </a:lnSpc>
                        <a:spcAft>
                          <a:spcPts val="0"/>
                        </a:spcAft>
                        <a:buFont typeface="Symbol" panose="05050102010706020507" pitchFamily="18" charset="2"/>
                        <a:buChar char=""/>
                      </a:pPr>
                      <a:r>
                        <a:rPr lang="ru-RU" sz="1200" dirty="0">
                          <a:effectLst/>
                        </a:rPr>
                        <a:t>Применение дифференцированных заданий</a:t>
                      </a:r>
                      <a:r>
                        <a:rPr lang="ru-RU" sz="1200" spc="-10" dirty="0">
                          <a:effectLst/>
                        </a:rPr>
                        <a:t>:</a:t>
                      </a:r>
                      <a:endParaRPr lang="ru-RU" sz="1100" dirty="0">
                        <a:effectLst/>
                      </a:endParaRPr>
                    </a:p>
                    <a:p>
                      <a:pPr marL="742950" marR="83820" lvl="1" indent="-285750">
                        <a:lnSpc>
                          <a:spcPts val="1590"/>
                        </a:lnSpc>
                        <a:spcAft>
                          <a:spcPts val="0"/>
                        </a:spcAft>
                        <a:buFont typeface="Courier New" panose="02070309020205020404" pitchFamily="49" charset="0"/>
                        <a:buChar char="o"/>
                        <a:tabLst>
                          <a:tab pos="304165" algn="l"/>
                        </a:tabLst>
                      </a:pPr>
                      <a:r>
                        <a:rPr lang="ru-RU" sz="1200" dirty="0">
                          <a:effectLst/>
                        </a:rPr>
                        <a:t>всему классу одни те же </a:t>
                      </a:r>
                      <a:r>
                        <a:rPr lang="ru-RU" sz="1200" spc="-10" dirty="0">
                          <a:effectLst/>
                        </a:rPr>
                        <a:t>задания;</a:t>
                      </a:r>
                      <a:endParaRPr lang="ru-RU" sz="1100" dirty="0">
                        <a:effectLst/>
                      </a:endParaRPr>
                    </a:p>
                    <a:p>
                      <a:pPr marL="742950" marR="83820" lvl="1" indent="-285750">
                        <a:lnSpc>
                          <a:spcPct val="98000"/>
                        </a:lnSpc>
                        <a:spcBef>
                          <a:spcPts val="20"/>
                        </a:spcBef>
                        <a:spcAft>
                          <a:spcPts val="0"/>
                        </a:spcAft>
                        <a:buFont typeface="Courier New" panose="02070309020205020404" pitchFamily="49" charset="0"/>
                        <a:buChar char="o"/>
                        <a:tabLst>
                          <a:tab pos="304165" algn="l"/>
                          <a:tab pos="304165" algn="l"/>
                          <a:tab pos="1260475" algn="l"/>
                          <a:tab pos="3004185" algn="l"/>
                          <a:tab pos="3739515" algn="l"/>
                          <a:tab pos="4566285" algn="l"/>
                          <a:tab pos="5731510" algn="l"/>
                        </a:tabLst>
                      </a:pPr>
                      <a:r>
                        <a:rPr lang="ru-RU" sz="1200" spc="-10" dirty="0">
                          <a:effectLst/>
                        </a:rPr>
                        <a:t>дифференцированные</a:t>
                      </a:r>
                      <a:r>
                        <a:rPr lang="ru-RU" sz="1200" dirty="0">
                          <a:effectLst/>
                        </a:rPr>
                        <a:t>	</a:t>
                      </a:r>
                      <a:r>
                        <a:rPr lang="ru-RU" sz="1200" spc="-10" dirty="0">
                          <a:effectLst/>
                        </a:rPr>
                        <a:t>задания</a:t>
                      </a:r>
                      <a:r>
                        <a:rPr lang="ru-RU" sz="1200" dirty="0">
                          <a:effectLst/>
                        </a:rPr>
                        <a:t>;</a:t>
                      </a:r>
                      <a:endParaRPr lang="ru-RU" sz="1100" dirty="0">
                        <a:effectLst/>
                      </a:endParaRPr>
                    </a:p>
                    <a:p>
                      <a:pPr marL="742950" marR="83820" lvl="1" indent="-285750">
                        <a:lnSpc>
                          <a:spcPct val="98000"/>
                        </a:lnSpc>
                        <a:spcBef>
                          <a:spcPts val="20"/>
                        </a:spcBef>
                        <a:spcAft>
                          <a:spcPts val="0"/>
                        </a:spcAft>
                        <a:buFont typeface="Courier New" panose="02070309020205020404" pitchFamily="49" charset="0"/>
                        <a:buChar char="o"/>
                        <a:tabLst>
                          <a:tab pos="302895" algn="l"/>
                          <a:tab pos="304165" algn="l"/>
                          <a:tab pos="1260475" algn="l"/>
                          <a:tab pos="3004185" algn="l"/>
                          <a:tab pos="3739515" algn="l"/>
                          <a:tab pos="4566285" algn="l"/>
                          <a:tab pos="5731510" algn="l"/>
                        </a:tabLst>
                      </a:pPr>
                      <a:r>
                        <a:rPr lang="ru-RU" sz="1200" dirty="0">
                          <a:effectLst/>
                        </a:rPr>
                        <a:t>индивидуальные задания.</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lnSpc>
                          <a:spcPct val="107000"/>
                        </a:lnSpc>
                        <a:spcAft>
                          <a:spcPts val="80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r>
              <a:tr h="370840">
                <a:tc>
                  <a:txBody>
                    <a:bodyPr/>
                    <a:lstStyle/>
                    <a:p>
                      <a:pPr marL="34925" algn="ctr">
                        <a:spcBef>
                          <a:spcPts val="100"/>
                        </a:spcBef>
                        <a:spcAft>
                          <a:spcPts val="0"/>
                        </a:spcAft>
                      </a:pPr>
                      <a:r>
                        <a:rPr lang="ru-RU" sz="1400" b="1" dirty="0">
                          <a:effectLst/>
                          <a:latin typeface="Times New Roman" panose="02020603050405020304" pitchFamily="18" charset="0"/>
                          <a:cs typeface="Times New Roman" panose="02020603050405020304" pitchFamily="18" charset="0"/>
                        </a:rPr>
                        <a:t>Контроль</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lvl="0" indent="-342900">
                        <a:lnSpc>
                          <a:spcPts val="1485"/>
                        </a:lnSpc>
                        <a:spcBef>
                          <a:spcPts val="100"/>
                        </a:spcBef>
                        <a:spcAft>
                          <a:spcPts val="0"/>
                        </a:spcAft>
                        <a:buFont typeface="Symbol" panose="05050102010706020507" pitchFamily="18" charset="2"/>
                        <a:buChar char=""/>
                      </a:pPr>
                      <a:r>
                        <a:rPr lang="ru-RU" sz="1200" dirty="0">
                          <a:effectLst/>
                        </a:rPr>
                        <a:t>Реализация разнообразных приемов </a:t>
                      </a:r>
                      <a:r>
                        <a:rPr lang="ru-RU" sz="1200" spc="-10" dirty="0">
                          <a:effectLst/>
                        </a:rPr>
                        <a:t>контроля;</a:t>
                      </a:r>
                      <a:endParaRPr lang="ru-RU" sz="1100" dirty="0">
                        <a:effectLst/>
                      </a:endParaRPr>
                    </a:p>
                    <a:p>
                      <a:pPr marL="342900" marR="1581150" lvl="0" indent="-342900">
                        <a:spcAft>
                          <a:spcPts val="0"/>
                        </a:spcAft>
                        <a:buFont typeface="Symbol" panose="05050102010706020507" pitchFamily="18" charset="2"/>
                        <a:buChar char=""/>
                      </a:pPr>
                      <a:r>
                        <a:rPr lang="ru-RU" sz="1200" dirty="0">
                          <a:effectLst/>
                        </a:rPr>
                        <a:t>Учет </a:t>
                      </a:r>
                      <a:r>
                        <a:rPr lang="ru-RU" sz="1200" dirty="0" smtClean="0">
                          <a:effectLst/>
                        </a:rPr>
                        <a:t>возрастных   особенностей    при   контроле</a:t>
                      </a:r>
                      <a:r>
                        <a:rPr lang="ru-RU" sz="1200" dirty="0">
                          <a:effectLst/>
                        </a:rPr>
                        <a:t>; </a:t>
                      </a:r>
                      <a:endParaRPr lang="ru-RU" sz="1100" dirty="0">
                        <a:effectLst/>
                      </a:endParaRPr>
                    </a:p>
                    <a:p>
                      <a:pPr marL="342900" lvl="0" indent="-342900">
                        <a:spcAft>
                          <a:spcPts val="0"/>
                        </a:spcAft>
                        <a:buFont typeface="Symbol" panose="05050102010706020507" pitchFamily="18" charset="2"/>
                        <a:buChar char=""/>
                      </a:pPr>
                      <a:r>
                        <a:rPr lang="ru-RU" sz="1200" dirty="0">
                          <a:effectLst/>
                        </a:rPr>
                        <a:t>Привлечение  всех обучающихся в процесс контроля.</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endParaRPr lang="ru-RU" dirty="0"/>
                    </a:p>
                  </a:txBody>
                  <a:tcPr marL="0" marR="0" marT="0" marB="0"/>
                </a:tc>
              </a:tr>
              <a:tr h="370840">
                <a:tc>
                  <a:txBody>
                    <a:bodyPr/>
                    <a:lstStyle/>
                    <a:p>
                      <a:pPr marL="34925" algn="ctr">
                        <a:spcBef>
                          <a:spcPts val="100"/>
                        </a:spcBef>
                        <a:spcAft>
                          <a:spcPts val="0"/>
                        </a:spcAft>
                      </a:pPr>
                      <a:r>
                        <a:rPr lang="ru-RU" sz="1400" b="1" dirty="0">
                          <a:effectLst/>
                          <a:latin typeface="Times New Roman" panose="02020603050405020304" pitchFamily="18" charset="0"/>
                          <a:cs typeface="Times New Roman" panose="02020603050405020304" pitchFamily="18" charset="0"/>
                        </a:rPr>
                        <a:t>Оценивание</a:t>
                      </a:r>
                      <a:endParaRPr lang="ru-RU"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nchor="ctr"/>
                </a:tc>
                <a:tc>
                  <a:txBody>
                    <a:bodyPr/>
                    <a:lstStyle/>
                    <a:p>
                      <a:pPr marL="342900" lvl="0" indent="-342900" algn="just">
                        <a:lnSpc>
                          <a:spcPts val="1485"/>
                        </a:lnSpc>
                        <a:spcBef>
                          <a:spcPts val="100"/>
                        </a:spcBef>
                        <a:spcAft>
                          <a:spcPts val="0"/>
                        </a:spcAft>
                        <a:buFont typeface="Symbol" panose="05050102010706020507" pitchFamily="18" charset="2"/>
                        <a:buChar char=""/>
                      </a:pPr>
                      <a:r>
                        <a:rPr lang="ru-RU" sz="1200" dirty="0">
                          <a:effectLst/>
                        </a:rPr>
                        <a:t>Применение различных приемов </a:t>
                      </a:r>
                      <a:r>
                        <a:rPr lang="ru-RU" sz="1200" spc="-10" dirty="0">
                          <a:effectLst/>
                        </a:rPr>
                        <a:t>оценивания;</a:t>
                      </a:r>
                      <a:endParaRPr lang="ru-RU" sz="1100" dirty="0">
                        <a:effectLst/>
                      </a:endParaRPr>
                    </a:p>
                    <a:p>
                      <a:pPr marL="342900" marR="474345" lvl="0" indent="-342900" algn="just">
                        <a:spcAft>
                          <a:spcPts val="0"/>
                        </a:spcAft>
                        <a:buFont typeface="Symbol" panose="05050102010706020507" pitchFamily="18" charset="2"/>
                        <a:buChar char=""/>
                      </a:pPr>
                      <a:r>
                        <a:rPr lang="ru-RU" sz="1200" dirty="0">
                          <a:effectLst/>
                        </a:rPr>
                        <a:t>Учет </a:t>
                      </a:r>
                      <a:r>
                        <a:rPr lang="ru-RU" sz="1200" dirty="0" smtClean="0">
                          <a:effectLst/>
                        </a:rPr>
                        <a:t>возрастных   особенностей при    организации    оценивания</a:t>
                      </a:r>
                      <a:r>
                        <a:rPr lang="ru-RU" sz="1200" dirty="0">
                          <a:effectLst/>
                        </a:rPr>
                        <a:t>; </a:t>
                      </a:r>
                      <a:endParaRPr lang="ru-RU" sz="1200" dirty="0" smtClean="0">
                        <a:effectLst/>
                      </a:endParaRPr>
                    </a:p>
                    <a:p>
                      <a:pPr marL="342900" marR="474345" lvl="0" indent="-342900" algn="just">
                        <a:spcAft>
                          <a:spcPts val="0"/>
                        </a:spcAft>
                        <a:buFont typeface="Symbol" panose="05050102010706020507" pitchFamily="18" charset="2"/>
                        <a:buChar char=""/>
                      </a:pPr>
                      <a:r>
                        <a:rPr lang="ru-RU" sz="1200" dirty="0" smtClean="0">
                          <a:effectLst/>
                        </a:rPr>
                        <a:t>Вовлечение  </a:t>
                      </a:r>
                      <a:r>
                        <a:rPr lang="ru-RU" sz="1200" dirty="0">
                          <a:effectLst/>
                        </a:rPr>
                        <a:t>всех обучающихся в процесс оценивания;</a:t>
                      </a:r>
                      <a:endParaRPr lang="ru-RU" sz="1100" dirty="0">
                        <a:effectLst/>
                      </a:endParaRPr>
                    </a:p>
                    <a:p>
                      <a:pPr marL="342900" marR="810260" lvl="0" indent="-342900" algn="just">
                        <a:spcBef>
                          <a:spcPts val="5"/>
                        </a:spcBef>
                        <a:spcAft>
                          <a:spcPts val="0"/>
                        </a:spcAft>
                        <a:buFont typeface="Symbol" panose="05050102010706020507" pitchFamily="18" charset="2"/>
                        <a:buChar char=""/>
                      </a:pPr>
                      <a:r>
                        <a:rPr lang="ru-RU" sz="1200" dirty="0">
                          <a:effectLst/>
                        </a:rPr>
                        <a:t>Предъявление эталона </a:t>
                      </a:r>
                      <a:r>
                        <a:rPr lang="ru-RU" sz="1200" dirty="0" smtClean="0">
                          <a:effectLst/>
                        </a:rPr>
                        <a:t>до начала или   после    </a:t>
                      </a:r>
                      <a:r>
                        <a:rPr lang="ru-RU" sz="1200" spc="-10" dirty="0" smtClean="0">
                          <a:effectLst/>
                        </a:rPr>
                        <a:t>оценивания.</a:t>
                      </a:r>
                      <a:endParaRPr lang="ru-RU"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endParaRPr lang="ru-RU" dirty="0"/>
                    </a:p>
                  </a:txBody>
                  <a:tcPr marL="0" marR="0" marT="0" marB="0"/>
                </a:tc>
              </a:tr>
            </a:tbl>
          </a:graphicData>
        </a:graphic>
      </p:graphicFrame>
    </p:spTree>
    <p:extLst>
      <p:ext uri="{BB962C8B-B14F-4D97-AF65-F5344CB8AC3E}">
        <p14:creationId xmlns:p14="http://schemas.microsoft.com/office/powerpoint/2010/main" xmlns="" val="1433704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491728" y="184520"/>
            <a:ext cx="11208543" cy="487506"/>
          </a:xfrm>
          <a:prstGeom prst="rect">
            <a:avLst/>
          </a:prstGeom>
        </p:spPr>
        <p:txBody>
          <a:bodyPr wrap="square">
            <a:spAutoFit/>
          </a:bodyPr>
          <a:lstStyle/>
          <a:p>
            <a:pPr algn="ctr">
              <a:lnSpc>
                <a:spcPct val="107000"/>
              </a:lnSpc>
              <a:spcAft>
                <a:spcPts val="800"/>
              </a:spcAft>
            </a:pP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Формирование функциональной грамотности во внеурочной деятельности</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3" name="Схема 2"/>
          <p:cNvGraphicFramePr/>
          <p:nvPr>
            <p:extLst>
              <p:ext uri="{D42A27DB-BD31-4B8C-83A1-F6EECF244321}">
                <p14:modId xmlns:p14="http://schemas.microsoft.com/office/powerpoint/2010/main" xmlns="" val="2604461484"/>
              </p:ext>
            </p:extLst>
          </p:nvPr>
        </p:nvGraphicFramePr>
        <p:xfrm>
          <a:off x="4108355" y="762677"/>
          <a:ext cx="7593107" cy="25805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3"/>
          <p:cNvSpPr/>
          <p:nvPr/>
        </p:nvSpPr>
        <p:spPr>
          <a:xfrm>
            <a:off x="828674" y="1611637"/>
            <a:ext cx="3417695" cy="882678"/>
          </a:xfrm>
          <a:prstGeom prst="rect">
            <a:avLst/>
          </a:prstGeom>
        </p:spPr>
        <p:txBody>
          <a:bodyPr wrap="square">
            <a:spAutoFit/>
          </a:bodyPr>
          <a:lstStyle/>
          <a:p>
            <a:pPr marR="389890" algn="ctr">
              <a:lnSpc>
                <a:spcPct val="107000"/>
              </a:lnSpc>
              <a:spcAft>
                <a:spcPts val="800"/>
              </a:spcAft>
            </a:pP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Формы внеурочной деятельности</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983455" y="4437976"/>
            <a:ext cx="3417695" cy="882678"/>
          </a:xfrm>
          <a:prstGeom prst="rect">
            <a:avLst/>
          </a:prstGeom>
        </p:spPr>
        <p:txBody>
          <a:bodyPr wrap="square">
            <a:spAutoFit/>
          </a:bodyPr>
          <a:lstStyle/>
          <a:p>
            <a:pPr marR="389890" algn="ctr">
              <a:lnSpc>
                <a:spcPct val="107000"/>
              </a:lnSpc>
              <a:spcAft>
                <a:spcPts val="800"/>
              </a:spcAft>
            </a:pP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Методы внеурочной деятельности</a:t>
            </a:r>
            <a:endPar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6" name="Схема 5"/>
          <p:cNvGraphicFramePr/>
          <p:nvPr>
            <p:extLst>
              <p:ext uri="{D42A27DB-BD31-4B8C-83A1-F6EECF244321}">
                <p14:modId xmlns:p14="http://schemas.microsoft.com/office/powerpoint/2010/main" xmlns="" val="3628530060"/>
              </p:ext>
            </p:extLst>
          </p:nvPr>
        </p:nvGraphicFramePr>
        <p:xfrm>
          <a:off x="4108355" y="3701139"/>
          <a:ext cx="7593107" cy="22853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37428256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1533526" y="272483"/>
            <a:ext cx="10658474" cy="487506"/>
          </a:xfrm>
          <a:prstGeom prst="rect">
            <a:avLst/>
          </a:prstGeom>
        </p:spPr>
        <p:txBody>
          <a:bodyPr wrap="square">
            <a:spAutoFit/>
          </a:bodyPr>
          <a:lstStyle/>
          <a:p>
            <a:pPr algn="just">
              <a:lnSpc>
                <a:spcPct val="107000"/>
              </a:lnSpc>
              <a:spcAft>
                <a:spcPts val="800"/>
              </a:spcAft>
            </a:pP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Диагностика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сформированности</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функциональной грамотности </a:t>
            </a:r>
          </a:p>
        </p:txBody>
      </p:sp>
      <p:graphicFrame>
        <p:nvGraphicFramePr>
          <p:cNvPr id="5" name="Таблица 4"/>
          <p:cNvGraphicFramePr>
            <a:graphicFrameLocks noGrp="1"/>
          </p:cNvGraphicFramePr>
          <p:nvPr>
            <p:extLst>
              <p:ext uri="{D42A27DB-BD31-4B8C-83A1-F6EECF244321}">
                <p14:modId xmlns:p14="http://schemas.microsoft.com/office/powerpoint/2010/main" xmlns="" val="1097960339"/>
              </p:ext>
            </p:extLst>
          </p:nvPr>
        </p:nvGraphicFramePr>
        <p:xfrm>
          <a:off x="588961" y="1153378"/>
          <a:ext cx="10998693" cy="2587026"/>
        </p:xfrm>
        <a:graphic>
          <a:graphicData uri="http://schemas.openxmlformats.org/drawingml/2006/table">
            <a:tbl>
              <a:tblPr firstRow="1" bandRow="1">
                <a:tableStyleId>{21E4AEA4-8DFA-4A89-87EB-49C32662AFE0}</a:tableStyleId>
              </a:tblPr>
              <a:tblGrid>
                <a:gridCol w="3703722"/>
                <a:gridCol w="4123891"/>
                <a:gridCol w="1161235"/>
                <a:gridCol w="2009845"/>
              </a:tblGrid>
              <a:tr h="614716">
                <a:tc>
                  <a:txBody>
                    <a:bodyPr/>
                    <a:lstStyle/>
                    <a:p>
                      <a:pPr algn="ctr"/>
                      <a:r>
                        <a:rPr lang="ru-RU" dirty="0" smtClean="0">
                          <a:latin typeface="Times New Roman" panose="02020603050405020304" pitchFamily="18" charset="0"/>
                          <a:cs typeface="Times New Roman" panose="02020603050405020304" pitchFamily="18" charset="0"/>
                        </a:rPr>
                        <a:t>Исследование</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Что проверяет</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Классы</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Когда проходит</a:t>
                      </a:r>
                      <a:endParaRPr lang="ru-RU" dirty="0">
                        <a:solidFill>
                          <a:schemeClr val="tx1"/>
                        </a:solidFill>
                        <a:latin typeface="Times New Roman" panose="02020603050405020304" pitchFamily="18" charset="0"/>
                        <a:cs typeface="Times New Roman" panose="02020603050405020304" pitchFamily="18" charset="0"/>
                      </a:endParaRPr>
                    </a:p>
                  </a:txBody>
                  <a:tcPr/>
                </a:tc>
              </a:tr>
              <a:tr h="692150">
                <a:tc>
                  <a:txBody>
                    <a:bodyPr/>
                    <a:lstStyle/>
                    <a:p>
                      <a:pPr algn="ctr"/>
                      <a:r>
                        <a:rPr lang="ru-RU" dirty="0" smtClean="0">
                          <a:latin typeface="Times New Roman" panose="02020603050405020304" pitchFamily="18" charset="0"/>
                          <a:cs typeface="Times New Roman" panose="02020603050405020304" pitchFamily="18" charset="0"/>
                        </a:rPr>
                        <a:t>TIMSS</a:t>
                      </a: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Качество математического и естественнонаучного образования</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4 и 8</a:t>
                      </a:r>
                    </a:p>
                    <a:p>
                      <a:pPr algn="ct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Раз в четыре года</a:t>
                      </a:r>
                    </a:p>
                    <a:p>
                      <a:pPr algn="ctr"/>
                      <a:endParaRPr lang="ru-RU" dirty="0">
                        <a:solidFill>
                          <a:schemeClr val="tx1"/>
                        </a:solidFill>
                        <a:latin typeface="Times New Roman" panose="02020603050405020304" pitchFamily="18" charset="0"/>
                        <a:cs typeface="Times New Roman" panose="02020603050405020304" pitchFamily="18" charset="0"/>
                      </a:endParaRPr>
                    </a:p>
                  </a:txBody>
                  <a:tcPr anchor="ctr"/>
                </a:tc>
              </a:tr>
              <a:tr h="351266">
                <a:tc>
                  <a:txBody>
                    <a:bodyPr/>
                    <a:lstStyle/>
                    <a:p>
                      <a:pPr algn="ctr"/>
                      <a:r>
                        <a:rPr lang="ru-RU" dirty="0" smtClean="0">
                          <a:latin typeface="Times New Roman" panose="02020603050405020304" pitchFamily="18" charset="0"/>
                          <a:cs typeface="Times New Roman" panose="02020603050405020304" pitchFamily="18" charset="0"/>
                        </a:rPr>
                        <a:t>PIRLS</a:t>
                      </a: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Качество чтения и понимания текста</a:t>
                      </a: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Раз в пять лет</a:t>
                      </a:r>
                      <a:endParaRPr lang="ru-RU" dirty="0">
                        <a:solidFill>
                          <a:schemeClr val="tx1"/>
                        </a:solidFill>
                        <a:latin typeface="Times New Roman" panose="02020603050405020304" pitchFamily="18" charset="0"/>
                        <a:cs typeface="Times New Roman" panose="02020603050405020304" pitchFamily="18" charset="0"/>
                      </a:endParaRPr>
                    </a:p>
                  </a:txBody>
                  <a:tcPr anchor="ctr"/>
                </a:tc>
              </a:tr>
              <a:tr h="7825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Times New Roman" panose="02020603050405020304" pitchFamily="18" charset="0"/>
                          <a:ea typeface="+mn-ea"/>
                          <a:cs typeface="Times New Roman" panose="02020603050405020304" pitchFamily="18" charset="0"/>
                        </a:rPr>
                        <a:t>Общероссийская оценка качества образования по модели PISA</a:t>
                      </a:r>
                      <a:endParaRPr lang="ru-RU" sz="1800" kern="1200" dirty="0">
                        <a:solidFill>
                          <a:schemeClr val="dk1"/>
                        </a:solidFill>
                        <a:latin typeface="Times New Roman" panose="02020603050405020304" pitchFamily="18" charset="0"/>
                        <a:ea typeface="+mn-ea"/>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Качество математического и естественнонаучного образования</a:t>
                      </a:r>
                    </a:p>
                    <a:p>
                      <a:pPr algn="ct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8 и 9</a:t>
                      </a:r>
                    </a:p>
                    <a:p>
                      <a:pPr algn="ctr"/>
                      <a:endParaRPr lang="ru-RU"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Раз в четыре года</a:t>
                      </a:r>
                    </a:p>
                    <a:p>
                      <a:pPr algn="ctr"/>
                      <a:endParaRPr lang="ru-RU" dirty="0">
                        <a:solidFill>
                          <a:schemeClr val="tx1"/>
                        </a:solidFill>
                        <a:latin typeface="Times New Roman" panose="02020603050405020304" pitchFamily="18" charset="0"/>
                        <a:cs typeface="Times New Roman" panose="02020603050405020304" pitchFamily="18" charset="0"/>
                      </a:endParaRPr>
                    </a:p>
                  </a:txBody>
                  <a:tcPr anchor="ctr"/>
                </a:tc>
              </a:tr>
            </a:tbl>
          </a:graphicData>
        </a:graphic>
      </p:graphicFrame>
      <p:sp>
        <p:nvSpPr>
          <p:cNvPr id="6" name="TextBox 5"/>
          <p:cNvSpPr txBox="1"/>
          <p:nvPr/>
        </p:nvSpPr>
        <p:spPr>
          <a:xfrm>
            <a:off x="814387" y="734194"/>
            <a:ext cx="6372225" cy="400110"/>
          </a:xfrm>
          <a:prstGeom prst="rect">
            <a:avLst/>
          </a:prstGeom>
          <a:noFill/>
        </p:spPr>
        <p:txBody>
          <a:bodyPr wrap="square" rtlCol="0">
            <a:spAutoFit/>
          </a:bodyPr>
          <a:lstStyle/>
          <a:p>
            <a:r>
              <a:rPr lang="ru-RU" sz="2000" b="1" i="1" dirty="0" smtClean="0">
                <a:solidFill>
                  <a:srgbClr val="FF0000"/>
                </a:solidFill>
                <a:latin typeface="Times New Roman" panose="02020603050405020304" pitchFamily="18" charset="0"/>
                <a:cs typeface="Times New Roman" panose="02020603050405020304" pitchFamily="18" charset="0"/>
              </a:rPr>
              <a:t>Внешние исследования функциональной грамотности </a:t>
            </a:r>
            <a:endParaRPr lang="ru-RU" sz="2000" b="1" i="1" dirty="0">
              <a:solidFill>
                <a:srgbClr val="FF000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14387" y="3759478"/>
            <a:ext cx="7172327" cy="400110"/>
          </a:xfrm>
          <a:prstGeom prst="rect">
            <a:avLst/>
          </a:prstGeom>
          <a:noFill/>
        </p:spPr>
        <p:txBody>
          <a:bodyPr wrap="square" rtlCol="0">
            <a:spAutoFit/>
          </a:bodyPr>
          <a:lstStyle/>
          <a:p>
            <a:r>
              <a:rPr lang="ru-RU" sz="2000" b="1" i="1" dirty="0" smtClean="0">
                <a:solidFill>
                  <a:srgbClr val="FF0000"/>
                </a:solidFill>
                <a:latin typeface="Times New Roman" panose="02020603050405020304" pitchFamily="18" charset="0"/>
                <a:cs typeface="Times New Roman" panose="02020603050405020304" pitchFamily="18" charset="0"/>
              </a:rPr>
              <a:t>Внутренние  исследования функциональной грамотности </a:t>
            </a:r>
            <a:endParaRPr lang="ru-RU" sz="2000" b="1" i="1" dirty="0">
              <a:solidFill>
                <a:srgbClr val="FF0000"/>
              </a:solidFill>
              <a:latin typeface="Times New Roman" panose="02020603050405020304" pitchFamily="18" charset="0"/>
              <a:cs typeface="Times New Roman" panose="02020603050405020304" pitchFamily="18"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xmlns="" val="1432353004"/>
              </p:ext>
            </p:extLst>
          </p:nvPr>
        </p:nvGraphicFramePr>
        <p:xfrm>
          <a:off x="588962" y="4299873"/>
          <a:ext cx="10982928" cy="1847540"/>
        </p:xfrm>
        <a:graphic>
          <a:graphicData uri="http://schemas.openxmlformats.org/drawingml/2006/table">
            <a:tbl>
              <a:tblPr firstRow="1" bandRow="1">
                <a:tableStyleId>{21E4AEA4-8DFA-4A89-87EB-49C32662AFE0}</a:tableStyleId>
              </a:tblPr>
              <a:tblGrid>
                <a:gridCol w="2390178"/>
                <a:gridCol w="3315195"/>
                <a:gridCol w="1211350"/>
                <a:gridCol w="4066205"/>
              </a:tblGrid>
              <a:tr h="384500">
                <a:tc>
                  <a:txBody>
                    <a:bodyPr/>
                    <a:lstStyle/>
                    <a:p>
                      <a:pPr algn="ctr"/>
                      <a:r>
                        <a:rPr lang="ru-RU" dirty="0" smtClean="0">
                          <a:latin typeface="Times New Roman" panose="02020603050405020304" pitchFamily="18" charset="0"/>
                          <a:cs typeface="Times New Roman" panose="02020603050405020304" pitchFamily="18" charset="0"/>
                        </a:rPr>
                        <a:t>Исследование</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Оценочные средства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Классы</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anose="02020603050405020304" pitchFamily="18" charset="0"/>
                          <a:cs typeface="Times New Roman" panose="02020603050405020304" pitchFamily="18" charset="0"/>
                        </a:rPr>
                        <a:t>Банк заданий</a:t>
                      </a:r>
                      <a:endParaRPr lang="ru-RU" dirty="0">
                        <a:solidFill>
                          <a:schemeClr val="tx1"/>
                        </a:solidFill>
                        <a:latin typeface="Times New Roman" panose="02020603050405020304" pitchFamily="18" charset="0"/>
                        <a:cs typeface="Times New Roman" panose="02020603050405020304" pitchFamily="18" charset="0"/>
                      </a:endParaRPr>
                    </a:p>
                  </a:txBody>
                  <a:tcPr/>
                </a:tc>
              </a:tr>
              <a:tr h="1388143">
                <a:tc>
                  <a:txBody>
                    <a:bodyPr/>
                    <a:lstStyle/>
                    <a:p>
                      <a:pPr algn="ctr"/>
                      <a:r>
                        <a:rPr lang="ru-RU" sz="1800" kern="1200" dirty="0" smtClean="0">
                          <a:solidFill>
                            <a:schemeClr val="dk1"/>
                          </a:solidFill>
                          <a:latin typeface="Times New Roman" panose="02020603050405020304" pitchFamily="18" charset="0"/>
                          <a:ea typeface="+mn-ea"/>
                          <a:cs typeface="Times New Roman" panose="02020603050405020304" pitchFamily="18" charset="0"/>
                        </a:rPr>
                        <a:t>Школа </a:t>
                      </a:r>
                    </a:p>
                    <a:p>
                      <a:pPr algn="ctr"/>
                      <a:endParaRPr lang="ru-RU" sz="1800" kern="1200" dirty="0" smtClean="0">
                        <a:solidFill>
                          <a:schemeClr val="dk1"/>
                        </a:solidFill>
                        <a:latin typeface="Times New Roman" panose="02020603050405020304" pitchFamily="18" charset="0"/>
                        <a:ea typeface="+mn-ea"/>
                        <a:cs typeface="Times New Roman" panose="02020603050405020304" pitchFamily="18" charset="0"/>
                      </a:endParaRPr>
                    </a:p>
                    <a:p>
                      <a:pPr algn="ctr"/>
                      <a:r>
                        <a:rPr lang="ru-RU" sz="1800" kern="1200" dirty="0" smtClean="0">
                          <a:solidFill>
                            <a:schemeClr val="dk1"/>
                          </a:solidFill>
                          <a:latin typeface="Times New Roman" panose="02020603050405020304" pitchFamily="18" charset="0"/>
                          <a:ea typeface="+mn-ea"/>
                          <a:cs typeface="Times New Roman" panose="02020603050405020304" pitchFamily="18" charset="0"/>
                        </a:rPr>
                        <a:t>Мониторинг </a:t>
                      </a:r>
                      <a:r>
                        <a:rPr lang="ru-RU" sz="1800" kern="1200" dirty="0" err="1" smtClean="0">
                          <a:solidFill>
                            <a:schemeClr val="dk1"/>
                          </a:solidFill>
                          <a:latin typeface="Times New Roman" panose="02020603050405020304" pitchFamily="18" charset="0"/>
                          <a:ea typeface="+mn-ea"/>
                          <a:cs typeface="Times New Roman" panose="02020603050405020304" pitchFamily="18" charset="0"/>
                        </a:rPr>
                        <a:t>мепапредметных</a:t>
                      </a:r>
                      <a:r>
                        <a:rPr lang="ru-RU" sz="1800" kern="1200" dirty="0" smtClean="0">
                          <a:solidFill>
                            <a:schemeClr val="dk1"/>
                          </a:solidFill>
                          <a:latin typeface="Times New Roman" panose="02020603050405020304" pitchFamily="18" charset="0"/>
                          <a:ea typeface="+mn-ea"/>
                          <a:cs typeface="Times New Roman" panose="02020603050405020304" pitchFamily="18" charset="0"/>
                        </a:rPr>
                        <a:t> результатов</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kern="1200" dirty="0" err="1" smtClean="0">
                          <a:solidFill>
                            <a:schemeClr val="dk1"/>
                          </a:solidFill>
                          <a:latin typeface="Times New Roman" panose="02020603050405020304" pitchFamily="18" charset="0"/>
                          <a:ea typeface="+mn-ea"/>
                          <a:cs typeface="Times New Roman" panose="02020603050405020304" pitchFamily="18" charset="0"/>
                        </a:rPr>
                        <a:t>Метапредметная</a:t>
                      </a:r>
                      <a:r>
                        <a:rPr lang="ru-RU" sz="1800" kern="1200" dirty="0" smtClean="0">
                          <a:solidFill>
                            <a:schemeClr val="dk1"/>
                          </a:solidFill>
                          <a:latin typeface="Times New Roman" panose="02020603050405020304" pitchFamily="18" charset="0"/>
                          <a:ea typeface="+mn-ea"/>
                          <a:cs typeface="Times New Roman" panose="02020603050405020304" pitchFamily="18" charset="0"/>
                        </a:rPr>
                        <a:t> контрольная работа, в которую включены  задания по каждому компоненту функциональной грамотности</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Times New Roman" panose="02020603050405020304" pitchFamily="18" charset="0"/>
                          <a:ea typeface="+mn-ea"/>
                          <a:cs typeface="Times New Roman" panose="02020603050405020304" pitchFamily="18" charset="0"/>
                        </a:rPr>
                        <a:t>1-11 </a:t>
                      </a:r>
                    </a:p>
                    <a:p>
                      <a:pPr algn="ctr"/>
                      <a:endParaRPr lang="ru-RU" sz="1800" kern="1200" dirty="0">
                        <a:solidFill>
                          <a:schemeClr val="dk1"/>
                        </a:solidFill>
                        <a:latin typeface="Times New Roman" panose="02020603050405020304" pitchFamily="18" charset="0"/>
                        <a:ea typeface="+mn-ea"/>
                        <a:cs typeface="Times New Roman" panose="02020603050405020304" pitchFamily="18" charset="0"/>
                      </a:endParaRPr>
                    </a:p>
                  </a:txBody>
                  <a:tcPr anchor="ctr"/>
                </a:tc>
                <a:tc>
                  <a:txBody>
                    <a:bodyPr/>
                    <a:lstStyle/>
                    <a:p>
                      <a:pPr algn="just"/>
                      <a:r>
                        <a:rPr lang="ru-RU" sz="1800" kern="1200" dirty="0" smtClean="0">
                          <a:solidFill>
                            <a:schemeClr val="dk1"/>
                          </a:solidFill>
                          <a:latin typeface="Times New Roman" panose="02020603050405020304" pitchFamily="18" charset="0"/>
                          <a:ea typeface="+mn-ea"/>
                          <a:cs typeface="Times New Roman" panose="02020603050405020304" pitchFamily="18" charset="0"/>
                        </a:rPr>
                        <a:t>-ФГБНУ «Институт стратегии развития образования РАО на сайте skiv.instrao.ru </a:t>
                      </a:r>
                    </a:p>
                    <a:p>
                      <a:pPr marL="285750" indent="-285750" algn="just">
                        <a:buFontTx/>
                        <a:buChar char="-"/>
                      </a:pPr>
                      <a:r>
                        <a:rPr lang="ru-RU" sz="1800" kern="1200" dirty="0" smtClean="0">
                          <a:solidFill>
                            <a:schemeClr val="dk1"/>
                          </a:solidFill>
                          <a:latin typeface="Times New Roman" panose="02020603050405020304" pitchFamily="18" charset="0"/>
                          <a:ea typeface="+mn-ea"/>
                          <a:cs typeface="Times New Roman" panose="02020603050405020304" pitchFamily="18" charset="0"/>
                        </a:rPr>
                        <a:t>Сайт fipi.ru </a:t>
                      </a:r>
                    </a:p>
                    <a:p>
                      <a:pPr marL="285750" indent="-285750" algn="just">
                        <a:buFontTx/>
                        <a:buChar char="-"/>
                      </a:pPr>
                      <a:r>
                        <a:rPr lang="ru-RU" sz="1800" kern="1200" dirty="0" smtClean="0">
                          <a:solidFill>
                            <a:schemeClr val="dk1"/>
                          </a:solidFill>
                          <a:latin typeface="Times New Roman" panose="02020603050405020304" pitchFamily="18" charset="0"/>
                          <a:ea typeface="+mn-ea"/>
                          <a:cs typeface="Times New Roman" panose="02020603050405020304" pitchFamily="18" charset="0"/>
                        </a:rPr>
                        <a:t>Сайт </a:t>
                      </a:r>
                      <a:r>
                        <a:rPr lang="ru-RU" sz="1800" kern="1200" dirty="0" err="1" smtClean="0">
                          <a:solidFill>
                            <a:schemeClr val="dk1"/>
                          </a:solidFill>
                          <a:latin typeface="Times New Roman" panose="02020603050405020304" pitchFamily="18" charset="0"/>
                          <a:ea typeface="+mn-ea"/>
                          <a:cs typeface="Times New Roman" panose="02020603050405020304" pitchFamily="18" charset="0"/>
                        </a:rPr>
                        <a:t>Минпросвещения</a:t>
                      </a:r>
                      <a:r>
                        <a:rPr lang="ru-RU" sz="1800" kern="1200" dirty="0" smtClean="0">
                          <a:solidFill>
                            <a:schemeClr val="dk1"/>
                          </a:solidFill>
                          <a:latin typeface="Times New Roman" panose="02020603050405020304" pitchFamily="18" charset="0"/>
                          <a:ea typeface="+mn-ea"/>
                          <a:cs typeface="Times New Roman" panose="02020603050405020304" pitchFamily="18" charset="0"/>
                        </a:rPr>
                        <a:t> fg.resh.edu.ru </a:t>
                      </a:r>
                      <a:endParaRPr lang="ru-RU" sz="1800" kern="1200" dirty="0">
                        <a:solidFill>
                          <a:schemeClr val="dk1"/>
                        </a:solidFill>
                        <a:latin typeface="Times New Roman" panose="02020603050405020304" pitchFamily="18" charset="0"/>
                        <a:ea typeface="+mn-ea"/>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xmlns="" val="8753055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12192000"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171575" y="2893469"/>
            <a:ext cx="10572750" cy="1107996"/>
          </a:xfrm>
          <a:prstGeom prst="rect">
            <a:avLst/>
          </a:prstGeom>
          <a:noFill/>
        </p:spPr>
        <p:txBody>
          <a:bodyPr wrap="square" rtlCol="0">
            <a:spAutoFit/>
          </a:bodyPr>
          <a:lstStyle/>
          <a:p>
            <a:pPr algn="ctr"/>
            <a:r>
              <a:rPr lang="ru-RU" sz="6600" b="1" dirty="0" smtClean="0">
                <a:solidFill>
                  <a:srgbClr val="FF0000"/>
                </a:solidFill>
                <a:latin typeface="Times New Roman" panose="02020603050405020304" pitchFamily="18" charset="0"/>
                <a:cs typeface="Times New Roman" panose="02020603050405020304" pitchFamily="18" charset="0"/>
              </a:rPr>
              <a:t>Спасибо  за внимание!</a:t>
            </a:r>
            <a:endParaRPr lang="ru-RU" sz="66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946966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8" name="Схема 7"/>
          <p:cNvGraphicFramePr/>
          <p:nvPr>
            <p:extLst>
              <p:ext uri="{D42A27DB-BD31-4B8C-83A1-F6EECF244321}">
                <p14:modId xmlns:p14="http://schemas.microsoft.com/office/powerpoint/2010/main" xmlns="" val="3799278965"/>
              </p:ext>
            </p:extLst>
          </p:nvPr>
        </p:nvGraphicFramePr>
        <p:xfrm>
          <a:off x="3777331" y="851243"/>
          <a:ext cx="767673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Прямоугольник 2"/>
          <p:cNvSpPr/>
          <p:nvPr/>
        </p:nvSpPr>
        <p:spPr>
          <a:xfrm>
            <a:off x="417093" y="2729579"/>
            <a:ext cx="2887580" cy="830997"/>
          </a:xfrm>
          <a:prstGeom prst="rect">
            <a:avLst/>
          </a:prstGeom>
        </p:spPr>
        <p:txBody>
          <a:bodyPr wrap="square">
            <a:spAutoFit/>
          </a:bodyPr>
          <a:lstStyle/>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Функциональная грамотность</a:t>
            </a:r>
            <a:endParaRPr lang="ru-RU" sz="2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65619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7" name="Схема 6"/>
          <p:cNvGraphicFramePr/>
          <p:nvPr>
            <p:extLst>
              <p:ext uri="{D42A27DB-BD31-4B8C-83A1-F6EECF244321}">
                <p14:modId xmlns:p14="http://schemas.microsoft.com/office/powerpoint/2010/main" xmlns="" val="117448809"/>
              </p:ext>
            </p:extLst>
          </p:nvPr>
        </p:nvGraphicFramePr>
        <p:xfrm>
          <a:off x="2652373" y="77957"/>
          <a:ext cx="8920927" cy="6500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215171" y="2661340"/>
            <a:ext cx="2887580" cy="1200329"/>
          </a:xfrm>
          <a:prstGeom prst="rect">
            <a:avLst/>
          </a:prstGeom>
        </p:spPr>
        <p:txBody>
          <a:bodyPr wrap="square">
            <a:spAutoFit/>
          </a:bodyPr>
          <a:lstStyle/>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Компоненты функциональной грамотности</a:t>
            </a:r>
            <a:endParaRPr lang="ru-RU" sz="2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635978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3" name="Схема 2"/>
          <p:cNvGraphicFramePr/>
          <p:nvPr>
            <p:extLst>
              <p:ext uri="{D42A27DB-BD31-4B8C-83A1-F6EECF244321}">
                <p14:modId xmlns:p14="http://schemas.microsoft.com/office/powerpoint/2010/main" xmlns="" val="2687083783"/>
              </p:ext>
            </p:extLst>
          </p:nvPr>
        </p:nvGraphicFramePr>
        <p:xfrm>
          <a:off x="3478663" y="74696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Прямоугольник 3"/>
          <p:cNvSpPr/>
          <p:nvPr/>
        </p:nvSpPr>
        <p:spPr>
          <a:xfrm>
            <a:off x="591082" y="2347441"/>
            <a:ext cx="3530541" cy="1938992"/>
          </a:xfrm>
          <a:prstGeom prst="rect">
            <a:avLst/>
          </a:prstGeom>
        </p:spPr>
        <p:txBody>
          <a:bodyPr wrap="square">
            <a:spAutoFit/>
          </a:bodyPr>
          <a:lstStyle/>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Общие компетенции </a:t>
            </a:r>
          </a:p>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при </a:t>
            </a:r>
          </a:p>
          <a:p>
            <a:pPr algn="ctr"/>
            <a:r>
              <a:rPr lang="ru-RU" sz="2400" b="1" i="1"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формировании функциональной грамотности </a:t>
            </a:r>
            <a:endParaRPr lang="ru-RU" sz="24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05724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991239" y="428386"/>
            <a:ext cx="10604310" cy="461665"/>
          </a:xfrm>
          <a:prstGeom prst="rect">
            <a:avLst/>
          </a:prstGeom>
        </p:spPr>
        <p:txBody>
          <a:bodyPr wrap="square">
            <a:spAutoFit/>
          </a:bodyPr>
          <a:lstStyle/>
          <a:p>
            <a:pPr algn="just"/>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Технология группового </a:t>
            </a:r>
            <a:r>
              <a:rPr lang="ru-RU" sz="2400" b="1" i="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взаимодействия</a:t>
            </a:r>
            <a:endParaRPr lang="ru-RU" dirty="0"/>
          </a:p>
        </p:txBody>
      </p:sp>
      <p:pic>
        <p:nvPicPr>
          <p:cNvPr id="3074" name="Picture 2" descr="https://www.grsu.by/images/vospitanie/6286_2.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090202" y="1601573"/>
            <a:ext cx="1901037" cy="1267358"/>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s://catherineasquithgallery.com/uploads/posts/2021-02/1613545433_95-p-kartinki-na-belom-fone-dlya-prezentatsii-107.jp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090202" y="3153739"/>
            <a:ext cx="1901410" cy="1266388"/>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https://catherineasquithgallery.com/uploads/posts/2021-03/1614558384_56-p-chelovechki-na-belom-fone-59.jpg"/>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1090202" y="4704936"/>
            <a:ext cx="1901037" cy="1456886"/>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7" name="Схема 6"/>
          <p:cNvGraphicFramePr/>
          <p:nvPr>
            <p:extLst>
              <p:ext uri="{D42A27DB-BD31-4B8C-83A1-F6EECF244321}">
                <p14:modId xmlns:p14="http://schemas.microsoft.com/office/powerpoint/2010/main" xmlns="" val="1983300588"/>
              </p:ext>
            </p:extLst>
          </p:nvPr>
        </p:nvGraphicFramePr>
        <p:xfrm>
          <a:off x="3577378" y="1228299"/>
          <a:ext cx="7480490" cy="516599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xmlns="" val="1526333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2009" y="655935"/>
            <a:ext cx="10863262" cy="4247317"/>
          </a:xfrm>
          <a:prstGeom prst="rect">
            <a:avLst/>
          </a:prstGeom>
        </p:spPr>
        <p:txBody>
          <a:bodyPr wrap="square">
            <a:spAutoFit/>
          </a:bodyPr>
          <a:lstStyle/>
          <a:p>
            <a:pPr algn="just">
              <a:lnSpc>
                <a:spcPct val="150000"/>
              </a:lnSpc>
              <a:spcAft>
                <a:spcPts val="0"/>
              </a:spcAft>
            </a:pPr>
            <a:r>
              <a:rPr lang="ru-RU"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Тема:</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«Помогла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теорема </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Пифагора»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Цели: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закрепить изучаемый материал; показать применение теоремы Пифагора в жизненной ситуации.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Кейс-ситуация: </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Получив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сообщение о краже, следователь выехал на место происшествия. Заявитель утверждал, что преступник проник в помещение, где хранились ценности, через окно. </a:t>
            </a:r>
            <a:endPar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Осмотр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показал, что подоконник находится на расстоянии 150 см от земли. Поверхность земли на расстоянии 200 см от стены здания покрыта густой порослью, не имевшей никаких следов повреждений. При осмотре не было найдено никаких технических средств типа лестницы. </a:t>
            </a:r>
            <a:endPar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0"/>
              </a:spcAft>
            </a:pP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Возникло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предположение, что преступник проникал в помещение через окно, каким-то образом преодолев расстояние между наружным краем поросли и подоконником. Оно было определено с помощью теоремы Пифагора. Следователь выдвинул версию об инсценировке кражи. </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465942" y="163773"/>
            <a:ext cx="3742050" cy="461665"/>
          </a:xfrm>
          <a:prstGeom prst="rect">
            <a:avLst/>
          </a:prstGeom>
        </p:spPr>
        <p:txBody>
          <a:bodyPr wrap="none">
            <a:spAutoFit/>
          </a:bodyPr>
          <a:lstStyle/>
          <a:p>
            <a:pPr lvl="0"/>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кейсов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Case-study</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p>
        </p:txBody>
      </p:sp>
      <p:pic>
        <p:nvPicPr>
          <p:cNvPr id="4" name="Picture 2" descr="https://avatanplus.com/files/resources/original/5730bf04f1244154966a2b7c.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3786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47579" y="173588"/>
            <a:ext cx="3742050" cy="461665"/>
          </a:xfrm>
          <a:prstGeom prst="rect">
            <a:avLst/>
          </a:prstGeom>
        </p:spPr>
        <p:txBody>
          <a:bodyPr wrap="none">
            <a:spAutoFit/>
          </a:bodyPr>
          <a:lstStyle/>
          <a:p>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Метод кейсов (</a:t>
            </a:r>
            <a:r>
              <a:rPr lang="ru-RU" sz="2400" b="1" i="1"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Case-study</a:t>
            </a:r>
            <a:r>
              <a:rPr lang="ru-RU" sz="2400" b="1" i="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a:t>
            </a:r>
          </a:p>
        </p:txBody>
      </p:sp>
      <p:sp>
        <p:nvSpPr>
          <p:cNvPr id="4" name="AutoShape 2" descr="https://top-fon.com/uploads/posts/2023-01/1674651936_top-fon-com-p-chelovechki-dlya-prezentatsii-bez-fona-vop-197.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https://top-fon.com/uploads/posts/2023-01/1674651936_top-fon-com-p-chelovechki-dlya-prezentatsii-bez-fona-vop-197.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2" cstate="email"/>
          <a:stretch>
            <a:fillRect/>
          </a:stretch>
        </p:blipFill>
        <p:spPr>
          <a:xfrm>
            <a:off x="612775" y="3151408"/>
            <a:ext cx="4109350" cy="3082013"/>
          </a:xfrm>
          <a:prstGeom prst="rect">
            <a:avLst/>
          </a:prstGeom>
        </p:spPr>
      </p:pic>
      <p:sp>
        <p:nvSpPr>
          <p:cNvPr id="2" name="Прямоугольник 1"/>
          <p:cNvSpPr/>
          <p:nvPr/>
        </p:nvSpPr>
        <p:spPr>
          <a:xfrm>
            <a:off x="3697171" y="732135"/>
            <a:ext cx="7465325" cy="3831818"/>
          </a:xfrm>
          <a:prstGeom prst="rect">
            <a:avLst/>
          </a:prstGeom>
        </p:spPr>
        <p:txBody>
          <a:bodyPr wrap="square">
            <a:spAutoFit/>
          </a:bodyPr>
          <a:lstStyle/>
          <a:p>
            <a:pPr algn="just">
              <a:lnSpc>
                <a:spcPct val="150000"/>
              </a:lnSpc>
              <a:spcAft>
                <a:spcPts val="0"/>
              </a:spcAft>
            </a:pPr>
            <a:r>
              <a:rPr lang="ru-RU" i="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Кейс-вопросы</a:t>
            </a:r>
            <a:r>
              <a:rPr lang="ru-RU"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Проанализируйте ситуацию.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Выявите моменты, указывающие на возможность применения теоремы Пифагора.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На основании каких фактов следователь выдвинул версию о невиновности подозреваемого? Аргументируйте свой ответ.</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4. Докажите с помощью теоремы Пифагора невиновность или виновность подозреваемого.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0"/>
              </a:spcAft>
            </a:pP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5. Какие бы вы сделали выводы на месте следователя?</a:t>
            </a:r>
            <a:endParaRPr lang="ru-RU"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2" descr="https://avatanplus.com/files/resources/original/5730bf04f1244154966a2b7c.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36935"/>
            <a:ext cx="12191999" cy="6894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4428545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1307</TotalTime>
  <Words>2543</Words>
  <Application>Microsoft Office PowerPoint</Application>
  <PresentationFormat>Произвольный</PresentationFormat>
  <Paragraphs>355</Paragraphs>
  <Slides>39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39</vt:i4>
      </vt:variant>
    </vt:vector>
  </HeadingPairs>
  <TitlesOfParts>
    <vt:vector size="4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NATA</dc:creator>
  <cp:lastModifiedBy>Будилова Н.Г.</cp:lastModifiedBy>
  <cp:revision>107</cp:revision>
  <dcterms:created xsi:type="dcterms:W3CDTF">2024-01-19T15:33:24Z</dcterms:created>
  <dcterms:modified xsi:type="dcterms:W3CDTF">2024-01-22T11:56:07Z</dcterms:modified>
</cp:coreProperties>
</file>